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>
        <p:scale>
          <a:sx n="100" d="100"/>
          <a:sy n="100" d="100"/>
        </p:scale>
        <p:origin x="65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790B-C599-644F-80BF-E71144E08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58862-A884-AA4D-B56E-B89423D43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CC18E-0732-5247-89F9-01A234AED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FB347-72F7-9F44-9CF5-768CA3CD0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1FC50-7CA5-3348-ADA1-677F6A62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7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3D52-0A2E-BA42-8814-11A979A2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5B1A2-FE8E-5344-9572-3EA41BBD3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645C-5EC2-E943-A2C0-9D5701FF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529EE-0A55-BA45-A5ED-4EB81989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742ED-9D41-E44F-BF1B-EFB21D7D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9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BF92E5-39FC-EF4B-AFB2-247864FA3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C4BD2-8067-B243-A07E-208EC2768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ECEDC-278E-224B-AE66-F6A2C2AEF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0EC2E-0B0E-5946-829F-3EA4CABE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6BD93-388B-F54D-8987-7454CAB3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783F-3E05-D948-90AB-F21041DA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7350-97CA-A441-8D18-B48BD7305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BBA5A-39EF-0045-85E1-091083C2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60AF2-C848-8C4E-8EAC-FFE493EA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8F640-7F97-344F-B708-B5EBD45B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5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772C9-2ABB-274F-B5C6-98C9BDBED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6B9A7-0324-B648-9A1A-D821CE051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99BB6-ECCE-3E4A-AC51-80769048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4FA10-12FF-134A-9CAE-3A2C5FD3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0C6B-4455-5440-8BC5-2F9106CA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7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D430-FE0E-7D44-B763-9CB28F8C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93BEF-A398-274C-A868-2FD9933CB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4983D-7230-E84E-8399-4D242439F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D04C9-1638-2544-8210-F7C57F6AE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BC908-EE2D-8942-8F6F-8510F65F0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F070B-528B-704B-ABB5-464C8A49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9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8F65-186E-DD43-98EE-F7326C30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F7A36-059D-0142-A39A-827F3C3F2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467D0-AE02-744D-BFBD-10D38AD4F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CC228-61AF-F34C-BDF3-67BE7D7ED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683D6-0ED6-8842-9869-08DE5A38D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DC98A-306C-A945-8D7B-27E552A40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58B5C2-3A3B-B546-AB2D-295E43A6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D4799C-E9B5-794B-A71E-0FA28E6A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2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BE5C-55C6-AC43-BBA8-3166A596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78C74-99C1-244C-8FD5-795D69A1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C4F24-F1E2-F743-9B6E-F81467C5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FE4A6-5ADC-0946-9010-83D7A662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9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6386C6-C19B-5E4F-9D03-1D97CCAA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6CF4F-8595-424E-83BD-83C1DC0CF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E4D77-F0D5-704B-A265-B923DA99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9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F29D-650B-3E4B-A1F9-17B8C11A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6E96E-C63D-0C44-BF49-A5B633CB9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BA2C7-1505-F540-B2DC-C94705F1C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B8A53-2FF6-2748-8600-A896CC1C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5300E-EEA3-5246-8719-F4478952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A3629-55D8-4841-B991-C68CF925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4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C9BF-A577-F04B-9375-34D01235C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E95E48-1BCD-D347-8720-0819BF081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F0685-D55A-E040-8C0F-8596F7DFE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050E3-E46D-C848-AA76-1F0C378D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54B41-766A-1540-8690-E2A9927C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2B160-8A5E-A447-AB35-A78D5AF38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5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C7CB80-D7EE-5C40-9A30-E5D9AE7DD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0749D-10B2-A541-982A-4BB619CB3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94BB-2BBC-2140-96D8-7B0D3472B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0F347-6E2F-BE4D-9532-F3A25115EC0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C96FC-DAB1-E04C-9E54-D5574D93B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11AC3-A957-5E41-9245-7D50B42EC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1CAFA-E70F-2040-B4FC-43DE4A541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7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Rectangle 2338">
            <a:extLst>
              <a:ext uri="{FF2B5EF4-FFF2-40B4-BE49-F238E27FC236}">
                <a16:creationId xmlns:a16="http://schemas.microsoft.com/office/drawing/2014/main" id="{1C245179-FDDD-FD4A-851A-44445E1ABE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34" name="Freeform 2333">
            <a:extLst>
              <a:ext uri="{FF2B5EF4-FFF2-40B4-BE49-F238E27FC236}">
                <a16:creationId xmlns:a16="http://schemas.microsoft.com/office/drawing/2014/main" id="{C82D8EE5-F0DF-AE4D-9975-878AACC0F40B}"/>
              </a:ext>
            </a:extLst>
          </p:cNvPr>
          <p:cNvSpPr/>
          <p:nvPr/>
        </p:nvSpPr>
        <p:spPr>
          <a:xfrm rot="3885744" flipV="1">
            <a:off x="4329387" y="4036161"/>
            <a:ext cx="1006058" cy="2099734"/>
          </a:xfrm>
          <a:custGeom>
            <a:avLst/>
            <a:gdLst>
              <a:gd name="connsiteX0" fmla="*/ 612096 w 1192542"/>
              <a:gd name="connsiteY0" fmla="*/ 4856259 h 4994143"/>
              <a:gd name="connsiteX1" fmla="*/ 578161 w 1192542"/>
              <a:gd name="connsiteY1" fmla="*/ 4721499 h 4994143"/>
              <a:gd name="connsiteX2" fmla="*/ 589130 w 1192542"/>
              <a:gd name="connsiteY2" fmla="*/ 4856945 h 4994143"/>
              <a:gd name="connsiteX3" fmla="*/ 580903 w 1192542"/>
              <a:gd name="connsiteY3" fmla="*/ 4862431 h 4994143"/>
              <a:gd name="connsiteX4" fmla="*/ 568563 w 1192542"/>
              <a:gd name="connsiteY4" fmla="*/ 4838428 h 4994143"/>
              <a:gd name="connsiteX5" fmla="*/ 558965 w 1192542"/>
              <a:gd name="connsiteY5" fmla="*/ 4830199 h 4994143"/>
              <a:gd name="connsiteX6" fmla="*/ 542855 w 1192542"/>
              <a:gd name="connsiteY6" fmla="*/ 4791794 h 4994143"/>
              <a:gd name="connsiteX7" fmla="*/ 551424 w 1192542"/>
              <a:gd name="connsiteY7" fmla="*/ 4862088 h 4994143"/>
              <a:gd name="connsiteX8" fmla="*/ 539770 w 1192542"/>
              <a:gd name="connsiteY8" fmla="*/ 4835685 h 4994143"/>
              <a:gd name="connsiteX9" fmla="*/ 518518 w 1192542"/>
              <a:gd name="connsiteY9" fmla="*/ 4793508 h 4994143"/>
              <a:gd name="connsiteX10" fmla="*/ 506178 w 1192542"/>
              <a:gd name="connsiteY10" fmla="*/ 4779792 h 4994143"/>
              <a:gd name="connsiteX11" fmla="*/ 508577 w 1192542"/>
              <a:gd name="connsiteY11" fmla="*/ 4791108 h 4994143"/>
              <a:gd name="connsiteX12" fmla="*/ 503778 w 1192542"/>
              <a:gd name="connsiteY12" fmla="*/ 4804481 h 4994143"/>
              <a:gd name="connsiteX13" fmla="*/ 502064 w 1192542"/>
              <a:gd name="connsiteY13" fmla="*/ 4818197 h 4994143"/>
              <a:gd name="connsiteX14" fmla="*/ 502407 w 1192542"/>
              <a:gd name="connsiteY14" fmla="*/ 4836371 h 4994143"/>
              <a:gd name="connsiteX15" fmla="*/ 489039 w 1192542"/>
              <a:gd name="connsiteY15" fmla="*/ 4824369 h 4994143"/>
              <a:gd name="connsiteX16" fmla="*/ 483554 w 1192542"/>
              <a:gd name="connsiteY16" fmla="*/ 4816826 h 4994143"/>
              <a:gd name="connsiteX17" fmla="*/ 477727 w 1192542"/>
              <a:gd name="connsiteY17" fmla="*/ 4826084 h 4994143"/>
              <a:gd name="connsiteX18" fmla="*/ 474299 w 1192542"/>
              <a:gd name="connsiteY18" fmla="*/ 4841172 h 4994143"/>
              <a:gd name="connsiteX19" fmla="*/ 464702 w 1192542"/>
              <a:gd name="connsiteY19" fmla="*/ 4855573 h 4994143"/>
              <a:gd name="connsiteX20" fmla="*/ 456475 w 1192542"/>
              <a:gd name="connsiteY20" fmla="*/ 4852830 h 4994143"/>
              <a:gd name="connsiteX21" fmla="*/ 458189 w 1192542"/>
              <a:gd name="connsiteY21" fmla="*/ 4869289 h 4994143"/>
              <a:gd name="connsiteX22" fmla="*/ 444135 w 1192542"/>
              <a:gd name="connsiteY22" fmla="*/ 4865517 h 4994143"/>
              <a:gd name="connsiteX23" fmla="*/ 426996 w 1192542"/>
              <a:gd name="connsiteY23" fmla="*/ 4845629 h 4994143"/>
              <a:gd name="connsiteX24" fmla="*/ 421854 w 1192542"/>
              <a:gd name="connsiteY24" fmla="*/ 4831227 h 4994143"/>
              <a:gd name="connsiteX25" fmla="*/ 423911 w 1192542"/>
              <a:gd name="connsiteY25" fmla="*/ 4851801 h 4994143"/>
              <a:gd name="connsiteX26" fmla="*/ 416713 w 1192542"/>
              <a:gd name="connsiteY26" fmla="*/ 4854888 h 4994143"/>
              <a:gd name="connsiteX27" fmla="*/ 411914 w 1192542"/>
              <a:gd name="connsiteY27" fmla="*/ 4841514 h 4994143"/>
              <a:gd name="connsiteX28" fmla="*/ 409172 w 1192542"/>
              <a:gd name="connsiteY28" fmla="*/ 4856945 h 4994143"/>
              <a:gd name="connsiteX29" fmla="*/ 404030 w 1192542"/>
              <a:gd name="connsiteY29" fmla="*/ 4865517 h 4994143"/>
              <a:gd name="connsiteX30" fmla="*/ 401288 w 1192542"/>
              <a:gd name="connsiteY30" fmla="*/ 4847687 h 4994143"/>
              <a:gd name="connsiteX31" fmla="*/ 395803 w 1192542"/>
              <a:gd name="connsiteY31" fmla="*/ 4836371 h 4994143"/>
              <a:gd name="connsiteX32" fmla="*/ 390319 w 1192542"/>
              <a:gd name="connsiteY32" fmla="*/ 4831227 h 4994143"/>
              <a:gd name="connsiteX33" fmla="*/ 388948 w 1192542"/>
              <a:gd name="connsiteY33" fmla="*/ 4822655 h 4994143"/>
              <a:gd name="connsiteX34" fmla="*/ 387577 w 1192542"/>
              <a:gd name="connsiteY34" fmla="*/ 4808939 h 4994143"/>
              <a:gd name="connsiteX35" fmla="*/ 383806 w 1192542"/>
              <a:gd name="connsiteY35" fmla="*/ 4798652 h 4994143"/>
              <a:gd name="connsiteX36" fmla="*/ 380378 w 1192542"/>
              <a:gd name="connsiteY36" fmla="*/ 4808939 h 4994143"/>
              <a:gd name="connsiteX37" fmla="*/ 371466 w 1192542"/>
              <a:gd name="connsiteY37" fmla="*/ 4801395 h 4994143"/>
              <a:gd name="connsiteX38" fmla="*/ 363240 w 1192542"/>
              <a:gd name="connsiteY38" fmla="*/ 4783221 h 4994143"/>
              <a:gd name="connsiteX39" fmla="*/ 353985 w 1192542"/>
              <a:gd name="connsiteY39" fmla="*/ 4776363 h 4994143"/>
              <a:gd name="connsiteX40" fmla="*/ 349528 w 1192542"/>
              <a:gd name="connsiteY40" fmla="*/ 4791451 h 4994143"/>
              <a:gd name="connsiteX41" fmla="*/ 344730 w 1192542"/>
              <a:gd name="connsiteY41" fmla="*/ 4809282 h 4994143"/>
              <a:gd name="connsiteX42" fmla="*/ 335475 w 1192542"/>
              <a:gd name="connsiteY42" fmla="*/ 4824027 h 4994143"/>
              <a:gd name="connsiteX43" fmla="*/ 323477 w 1192542"/>
              <a:gd name="connsiteY43" fmla="*/ 4828484 h 4994143"/>
              <a:gd name="connsiteX44" fmla="*/ 308738 w 1192542"/>
              <a:gd name="connsiteY44" fmla="*/ 4805167 h 4994143"/>
              <a:gd name="connsiteX45" fmla="*/ 304625 w 1192542"/>
              <a:gd name="connsiteY45" fmla="*/ 4908037 h 4994143"/>
              <a:gd name="connsiteX46" fmla="*/ 299826 w 1192542"/>
              <a:gd name="connsiteY46" fmla="*/ 4920039 h 4994143"/>
              <a:gd name="connsiteX47" fmla="*/ 278573 w 1192542"/>
              <a:gd name="connsiteY47" fmla="*/ 4867232 h 4994143"/>
              <a:gd name="connsiteX48" fmla="*/ 262463 w 1192542"/>
              <a:gd name="connsiteY48" fmla="*/ 4849401 h 4994143"/>
              <a:gd name="connsiteX49" fmla="*/ 256978 w 1192542"/>
              <a:gd name="connsiteY49" fmla="*/ 4860374 h 4994143"/>
              <a:gd name="connsiteX50" fmla="*/ 246695 w 1192542"/>
              <a:gd name="connsiteY50" fmla="*/ 4844601 h 4994143"/>
              <a:gd name="connsiteX51" fmla="*/ 234355 w 1192542"/>
              <a:gd name="connsiteY51" fmla="*/ 4833285 h 4994143"/>
              <a:gd name="connsiteX52" fmla="*/ 225786 w 1192542"/>
              <a:gd name="connsiteY52" fmla="*/ 4845629 h 4994143"/>
              <a:gd name="connsiteX53" fmla="*/ 211046 w 1192542"/>
              <a:gd name="connsiteY53" fmla="*/ 4841514 h 4994143"/>
              <a:gd name="connsiteX54" fmla="*/ 187052 w 1192542"/>
              <a:gd name="connsiteY54" fmla="*/ 4830885 h 4994143"/>
              <a:gd name="connsiteX55" fmla="*/ 170941 w 1192542"/>
              <a:gd name="connsiteY55" fmla="*/ 4821283 h 4994143"/>
              <a:gd name="connsiteX56" fmla="*/ 161686 w 1192542"/>
              <a:gd name="connsiteY56" fmla="*/ 4809625 h 4994143"/>
              <a:gd name="connsiteX57" fmla="*/ 154831 w 1192542"/>
              <a:gd name="connsiteY57" fmla="*/ 4820940 h 4994143"/>
              <a:gd name="connsiteX58" fmla="*/ 152089 w 1192542"/>
              <a:gd name="connsiteY58" fmla="*/ 4838771 h 4994143"/>
              <a:gd name="connsiteX59" fmla="*/ 129808 w 1192542"/>
              <a:gd name="connsiteY59" fmla="*/ 4817854 h 4994143"/>
              <a:gd name="connsiteX60" fmla="*/ 107527 w 1192542"/>
              <a:gd name="connsiteY60" fmla="*/ 4795566 h 4994143"/>
              <a:gd name="connsiteX61" fmla="*/ 91074 w 1192542"/>
              <a:gd name="connsiteY61" fmla="*/ 4726643 h 4994143"/>
              <a:gd name="connsiteX62" fmla="*/ 93816 w 1192542"/>
              <a:gd name="connsiteY62" fmla="*/ 4706069 h 4994143"/>
              <a:gd name="connsiteX63" fmla="*/ 98615 w 1192542"/>
              <a:gd name="connsiteY63" fmla="*/ 4721499 h 4994143"/>
              <a:gd name="connsiteX64" fmla="*/ 98958 w 1192542"/>
              <a:gd name="connsiteY64" fmla="*/ 4697154 h 4994143"/>
              <a:gd name="connsiteX65" fmla="*/ 95187 w 1192542"/>
              <a:gd name="connsiteY65" fmla="*/ 4654291 h 4994143"/>
              <a:gd name="connsiteX66" fmla="*/ 91760 w 1192542"/>
              <a:gd name="connsiteY66" fmla="*/ 4618287 h 4994143"/>
              <a:gd name="connsiteX67" fmla="*/ 89360 w 1192542"/>
              <a:gd name="connsiteY67" fmla="*/ 4592569 h 4994143"/>
              <a:gd name="connsiteX68" fmla="*/ 81134 w 1192542"/>
              <a:gd name="connsiteY68" fmla="*/ 4606628 h 4994143"/>
              <a:gd name="connsiteX69" fmla="*/ 75649 w 1192542"/>
              <a:gd name="connsiteY69" fmla="*/ 4628916 h 4994143"/>
              <a:gd name="connsiteX70" fmla="*/ 77363 w 1192542"/>
              <a:gd name="connsiteY70" fmla="*/ 4606628 h 4994143"/>
              <a:gd name="connsiteX71" fmla="*/ 82162 w 1192542"/>
              <a:gd name="connsiteY71" fmla="*/ 4570623 h 4994143"/>
              <a:gd name="connsiteX72" fmla="*/ 73250 w 1192542"/>
              <a:gd name="connsiteY72" fmla="*/ 4557250 h 4994143"/>
              <a:gd name="connsiteX73" fmla="*/ 69822 w 1192542"/>
              <a:gd name="connsiteY73" fmla="*/ 4553478 h 4994143"/>
              <a:gd name="connsiteX74" fmla="*/ 73935 w 1192542"/>
              <a:gd name="connsiteY74" fmla="*/ 4457466 h 4994143"/>
              <a:gd name="connsiteX75" fmla="*/ 66394 w 1192542"/>
              <a:gd name="connsiteY75" fmla="*/ 4450266 h 4994143"/>
              <a:gd name="connsiteX76" fmla="*/ 57139 w 1192542"/>
              <a:gd name="connsiteY76" fmla="*/ 4419062 h 4994143"/>
              <a:gd name="connsiteX77" fmla="*/ 60567 w 1192542"/>
              <a:gd name="connsiteY77" fmla="*/ 4392658 h 4994143"/>
              <a:gd name="connsiteX78" fmla="*/ 59539 w 1192542"/>
              <a:gd name="connsiteY78" fmla="*/ 4377914 h 4994143"/>
              <a:gd name="connsiteX79" fmla="*/ 32459 w 1192542"/>
              <a:gd name="connsiteY79" fmla="*/ 4245211 h 4994143"/>
              <a:gd name="connsiteX80" fmla="*/ 20119 w 1192542"/>
              <a:gd name="connsiteY80" fmla="*/ 4166001 h 4994143"/>
              <a:gd name="connsiteX81" fmla="*/ 18405 w 1192542"/>
              <a:gd name="connsiteY81" fmla="*/ 4193433 h 4994143"/>
              <a:gd name="connsiteX82" fmla="*/ 5380 w 1192542"/>
              <a:gd name="connsiteY82" fmla="*/ 4172859 h 4994143"/>
              <a:gd name="connsiteX83" fmla="*/ -17244 w 1192542"/>
              <a:gd name="connsiteY83" fmla="*/ 3941402 h 4994143"/>
              <a:gd name="connsiteX84" fmla="*/ -7646 w 1192542"/>
              <a:gd name="connsiteY84" fmla="*/ 3793269 h 4994143"/>
              <a:gd name="connsiteX85" fmla="*/ -6617 w 1192542"/>
              <a:gd name="connsiteY85" fmla="*/ 3843675 h 4994143"/>
              <a:gd name="connsiteX86" fmla="*/ -4218 w 1192542"/>
              <a:gd name="connsiteY86" fmla="*/ 3896825 h 4994143"/>
              <a:gd name="connsiteX87" fmla="*/ -790 w 1192542"/>
              <a:gd name="connsiteY87" fmla="*/ 3908140 h 4994143"/>
              <a:gd name="connsiteX88" fmla="*/ 12235 w 1192542"/>
              <a:gd name="connsiteY88" fmla="*/ 3944831 h 4994143"/>
              <a:gd name="connsiteX89" fmla="*/ 20119 w 1192542"/>
              <a:gd name="connsiteY89" fmla="*/ 3966091 h 4994143"/>
              <a:gd name="connsiteX90" fmla="*/ 20119 w 1192542"/>
              <a:gd name="connsiteY90" fmla="*/ 3984264 h 4994143"/>
              <a:gd name="connsiteX91" fmla="*/ 13606 w 1192542"/>
              <a:gd name="connsiteY91" fmla="*/ 3970548 h 4994143"/>
              <a:gd name="connsiteX92" fmla="*/ 238 w 1192542"/>
              <a:gd name="connsiteY92" fmla="*/ 3985293 h 4994143"/>
              <a:gd name="connsiteX93" fmla="*/ 1609 w 1192542"/>
              <a:gd name="connsiteY93" fmla="*/ 4029870 h 4994143"/>
              <a:gd name="connsiteX94" fmla="*/ 11893 w 1192542"/>
              <a:gd name="connsiteY94" fmla="*/ 4051130 h 4994143"/>
              <a:gd name="connsiteX95" fmla="*/ 20462 w 1192542"/>
              <a:gd name="connsiteY95" fmla="*/ 4073075 h 4994143"/>
              <a:gd name="connsiteX96" fmla="*/ 32802 w 1192542"/>
              <a:gd name="connsiteY96" fmla="*/ 4053187 h 4994143"/>
              <a:gd name="connsiteX97" fmla="*/ 28689 w 1192542"/>
              <a:gd name="connsiteY97" fmla="*/ 3996952 h 4994143"/>
              <a:gd name="connsiteX98" fmla="*/ 32116 w 1192542"/>
              <a:gd name="connsiteY98" fmla="*/ 3952717 h 4994143"/>
              <a:gd name="connsiteX99" fmla="*/ 37601 w 1192542"/>
              <a:gd name="connsiteY99" fmla="*/ 3954089 h 4994143"/>
              <a:gd name="connsiteX100" fmla="*/ 32459 w 1192542"/>
              <a:gd name="connsiteY100" fmla="*/ 3924257 h 4994143"/>
              <a:gd name="connsiteX101" fmla="*/ 32459 w 1192542"/>
              <a:gd name="connsiteY101" fmla="*/ 3889967 h 4994143"/>
              <a:gd name="connsiteX102" fmla="*/ 35201 w 1192542"/>
              <a:gd name="connsiteY102" fmla="*/ 3875565 h 4994143"/>
              <a:gd name="connsiteX103" fmla="*/ 33488 w 1192542"/>
              <a:gd name="connsiteY103" fmla="*/ 3847104 h 4994143"/>
              <a:gd name="connsiteX104" fmla="*/ 34173 w 1192542"/>
              <a:gd name="connsiteY104" fmla="*/ 3665367 h 4994143"/>
              <a:gd name="connsiteX105" fmla="*/ 34173 w 1192542"/>
              <a:gd name="connsiteY105" fmla="*/ 3557354 h 4994143"/>
              <a:gd name="connsiteX106" fmla="*/ 29717 w 1192542"/>
              <a:gd name="connsiteY106" fmla="*/ 3504204 h 4994143"/>
              <a:gd name="connsiteX107" fmla="*/ 26975 w 1192542"/>
              <a:gd name="connsiteY107" fmla="*/ 3432195 h 4994143"/>
              <a:gd name="connsiteX108" fmla="*/ 32116 w 1192542"/>
              <a:gd name="connsiteY108" fmla="*/ 3439053 h 4994143"/>
              <a:gd name="connsiteX109" fmla="*/ 41029 w 1192542"/>
              <a:gd name="connsiteY109" fmla="*/ 3444197 h 4994143"/>
              <a:gd name="connsiteX110" fmla="*/ 51655 w 1192542"/>
              <a:gd name="connsiteY110" fmla="*/ 3333440 h 4994143"/>
              <a:gd name="connsiteX111" fmla="*/ 47884 w 1192542"/>
              <a:gd name="connsiteY111" fmla="*/ 3317667 h 4994143"/>
              <a:gd name="connsiteX112" fmla="*/ 44456 w 1192542"/>
              <a:gd name="connsiteY112" fmla="*/ 3305322 h 4994143"/>
              <a:gd name="connsiteX113" fmla="*/ 43085 w 1192542"/>
              <a:gd name="connsiteY113" fmla="*/ 3276176 h 4994143"/>
              <a:gd name="connsiteX114" fmla="*/ 32459 w 1192542"/>
              <a:gd name="connsiteY114" fmla="*/ 3157875 h 4994143"/>
              <a:gd name="connsiteX115" fmla="*/ 31088 w 1192542"/>
              <a:gd name="connsiteY115" fmla="*/ 3130443 h 4994143"/>
              <a:gd name="connsiteX116" fmla="*/ 35544 w 1192542"/>
              <a:gd name="connsiteY116" fmla="*/ 3153760 h 4994143"/>
              <a:gd name="connsiteX117" fmla="*/ 51312 w 1192542"/>
              <a:gd name="connsiteY117" fmla="*/ 3180164 h 4994143"/>
              <a:gd name="connsiteX118" fmla="*/ 49255 w 1192542"/>
              <a:gd name="connsiteY118" fmla="*/ 3165076 h 4994143"/>
              <a:gd name="connsiteX119" fmla="*/ 46513 w 1192542"/>
              <a:gd name="connsiteY119" fmla="*/ 3152046 h 4994143"/>
              <a:gd name="connsiteX120" fmla="*/ 44799 w 1192542"/>
              <a:gd name="connsiteY120" fmla="*/ 3043004 h 4994143"/>
              <a:gd name="connsiteX121" fmla="*/ 47541 w 1192542"/>
              <a:gd name="connsiteY121" fmla="*/ 3010771 h 4994143"/>
              <a:gd name="connsiteX122" fmla="*/ 59881 w 1192542"/>
              <a:gd name="connsiteY122" fmla="*/ 3135587 h 4994143"/>
              <a:gd name="connsiteX123" fmla="*/ 63995 w 1192542"/>
              <a:gd name="connsiteY123" fmla="*/ 3183593 h 4994143"/>
              <a:gd name="connsiteX124" fmla="*/ 63652 w 1192542"/>
              <a:gd name="connsiteY124" fmla="*/ 3224055 h 4994143"/>
              <a:gd name="connsiteX125" fmla="*/ 54740 w 1192542"/>
              <a:gd name="connsiteY125" fmla="*/ 3215482 h 4994143"/>
              <a:gd name="connsiteX126" fmla="*/ 46513 w 1192542"/>
              <a:gd name="connsiteY126" fmla="*/ 3199023 h 4994143"/>
              <a:gd name="connsiteX127" fmla="*/ 49598 w 1192542"/>
              <a:gd name="connsiteY127" fmla="*/ 3231599 h 4994143"/>
              <a:gd name="connsiteX128" fmla="*/ 56111 w 1192542"/>
              <a:gd name="connsiteY128" fmla="*/ 3242914 h 4994143"/>
              <a:gd name="connsiteX129" fmla="*/ 65023 w 1192542"/>
              <a:gd name="connsiteY129" fmla="*/ 3314581 h 4994143"/>
              <a:gd name="connsiteX130" fmla="*/ 69822 w 1192542"/>
              <a:gd name="connsiteY130" fmla="*/ 3317324 h 4994143"/>
              <a:gd name="connsiteX131" fmla="*/ 73935 w 1192542"/>
              <a:gd name="connsiteY131" fmla="*/ 3290235 h 4994143"/>
              <a:gd name="connsiteX132" fmla="*/ 78049 w 1192542"/>
              <a:gd name="connsiteY132" fmla="*/ 3258688 h 4994143"/>
              <a:gd name="connsiteX133" fmla="*/ 82505 w 1192542"/>
              <a:gd name="connsiteY133" fmla="*/ 3265203 h 4994143"/>
              <a:gd name="connsiteX134" fmla="*/ 83876 w 1192542"/>
              <a:gd name="connsiteY134" fmla="*/ 3279605 h 4994143"/>
              <a:gd name="connsiteX135" fmla="*/ 85590 w 1192542"/>
              <a:gd name="connsiteY135" fmla="*/ 3306351 h 4994143"/>
              <a:gd name="connsiteX136" fmla="*/ 87989 w 1192542"/>
              <a:gd name="connsiteY136" fmla="*/ 3313895 h 4994143"/>
              <a:gd name="connsiteX137" fmla="*/ 91074 w 1192542"/>
              <a:gd name="connsiteY137" fmla="*/ 3289892 h 4994143"/>
              <a:gd name="connsiteX138" fmla="*/ 96901 w 1192542"/>
              <a:gd name="connsiteY138" fmla="*/ 3288177 h 4994143"/>
              <a:gd name="connsiteX139" fmla="*/ 103071 w 1192542"/>
              <a:gd name="connsiteY139" fmla="*/ 3284748 h 4994143"/>
              <a:gd name="connsiteX140" fmla="*/ 105814 w 1192542"/>
              <a:gd name="connsiteY140" fmla="*/ 3260745 h 4994143"/>
              <a:gd name="connsiteX141" fmla="*/ 115069 w 1192542"/>
              <a:gd name="connsiteY141" fmla="*/ 3275490 h 4994143"/>
              <a:gd name="connsiteX142" fmla="*/ 120896 w 1192542"/>
              <a:gd name="connsiteY142" fmla="*/ 3296750 h 4994143"/>
              <a:gd name="connsiteX143" fmla="*/ 121239 w 1192542"/>
              <a:gd name="connsiteY143" fmla="*/ 3278919 h 4994143"/>
              <a:gd name="connsiteX144" fmla="*/ 122610 w 1192542"/>
              <a:gd name="connsiteY144" fmla="*/ 3200052 h 4994143"/>
              <a:gd name="connsiteX145" fmla="*/ 128094 w 1192542"/>
              <a:gd name="connsiteY145" fmla="*/ 3204510 h 4994143"/>
              <a:gd name="connsiteX146" fmla="*/ 138377 w 1192542"/>
              <a:gd name="connsiteY146" fmla="*/ 3313552 h 4994143"/>
              <a:gd name="connsiteX147" fmla="*/ 147632 w 1192542"/>
              <a:gd name="connsiteY147" fmla="*/ 3318352 h 4994143"/>
              <a:gd name="connsiteX148" fmla="*/ 150375 w 1192542"/>
              <a:gd name="connsiteY148" fmla="*/ 3320753 h 4994143"/>
              <a:gd name="connsiteX149" fmla="*/ 149689 w 1192542"/>
              <a:gd name="connsiteY149" fmla="*/ 3341327 h 4994143"/>
              <a:gd name="connsiteX150" fmla="*/ 146947 w 1192542"/>
              <a:gd name="connsiteY150" fmla="*/ 3368416 h 4994143"/>
              <a:gd name="connsiteX151" fmla="*/ 133579 w 1192542"/>
              <a:gd name="connsiteY151" fmla="*/ 3400306 h 4994143"/>
              <a:gd name="connsiteX152" fmla="*/ 120210 w 1192542"/>
              <a:gd name="connsiteY152" fmla="*/ 3413679 h 4994143"/>
              <a:gd name="connsiteX153" fmla="*/ 128437 w 1192542"/>
              <a:gd name="connsiteY153" fmla="*/ 3510376 h 4994143"/>
              <a:gd name="connsiteX154" fmla="*/ 137006 w 1192542"/>
              <a:gd name="connsiteY154" fmla="*/ 3608789 h 4994143"/>
              <a:gd name="connsiteX155" fmla="*/ 143519 w 1192542"/>
              <a:gd name="connsiteY155" fmla="*/ 3584786 h 4994143"/>
              <a:gd name="connsiteX156" fmla="*/ 152774 w 1192542"/>
              <a:gd name="connsiteY156" fmla="*/ 3557354 h 4994143"/>
              <a:gd name="connsiteX157" fmla="*/ 157916 w 1192542"/>
              <a:gd name="connsiteY157" fmla="*/ 3570384 h 4994143"/>
              <a:gd name="connsiteX158" fmla="*/ 162372 w 1192542"/>
              <a:gd name="connsiteY158" fmla="*/ 3565926 h 4994143"/>
              <a:gd name="connsiteX159" fmla="*/ 174026 w 1192542"/>
              <a:gd name="connsiteY159" fmla="*/ 3536437 h 4994143"/>
              <a:gd name="connsiteX160" fmla="*/ 167856 w 1192542"/>
              <a:gd name="connsiteY160" fmla="*/ 3456541 h 4994143"/>
              <a:gd name="connsiteX161" fmla="*/ 165800 w 1192542"/>
              <a:gd name="connsiteY161" fmla="*/ 3440082 h 4994143"/>
              <a:gd name="connsiteX162" fmla="*/ 167856 w 1192542"/>
              <a:gd name="connsiteY162" fmla="*/ 3415050 h 4994143"/>
              <a:gd name="connsiteX163" fmla="*/ 165114 w 1192542"/>
              <a:gd name="connsiteY163" fmla="*/ 3415736 h 4994143"/>
              <a:gd name="connsiteX164" fmla="*/ 162029 w 1192542"/>
              <a:gd name="connsiteY164" fmla="*/ 3425680 h 4994143"/>
              <a:gd name="connsiteX165" fmla="*/ 154145 w 1192542"/>
              <a:gd name="connsiteY165" fmla="*/ 3485345 h 4994143"/>
              <a:gd name="connsiteX166" fmla="*/ 153460 w 1192542"/>
              <a:gd name="connsiteY166" fmla="*/ 3504204 h 4994143"/>
              <a:gd name="connsiteX167" fmla="*/ 150375 w 1192542"/>
              <a:gd name="connsiteY167" fmla="*/ 3487059 h 4994143"/>
              <a:gd name="connsiteX168" fmla="*/ 151403 w 1192542"/>
              <a:gd name="connsiteY168" fmla="*/ 3415050 h 4994143"/>
              <a:gd name="connsiteX169" fmla="*/ 155859 w 1192542"/>
              <a:gd name="connsiteY169" fmla="*/ 3326925 h 4994143"/>
              <a:gd name="connsiteX170" fmla="*/ 161344 w 1192542"/>
              <a:gd name="connsiteY170" fmla="*/ 3307380 h 4994143"/>
              <a:gd name="connsiteX171" fmla="*/ 166485 w 1192542"/>
              <a:gd name="connsiteY171" fmla="*/ 3337898 h 4994143"/>
              <a:gd name="connsiteX172" fmla="*/ 170256 w 1192542"/>
              <a:gd name="connsiteY172" fmla="*/ 3296407 h 4994143"/>
              <a:gd name="connsiteX173" fmla="*/ 164771 w 1192542"/>
              <a:gd name="connsiteY173" fmla="*/ 3237428 h 4994143"/>
              <a:gd name="connsiteX174" fmla="*/ 161686 w 1192542"/>
              <a:gd name="connsiteY174" fmla="*/ 3222340 h 4994143"/>
              <a:gd name="connsiteX175" fmla="*/ 163057 w 1192542"/>
              <a:gd name="connsiteY175" fmla="*/ 3212739 h 4994143"/>
              <a:gd name="connsiteX176" fmla="*/ 167171 w 1192542"/>
              <a:gd name="connsiteY176" fmla="*/ 3221312 h 4994143"/>
              <a:gd name="connsiteX177" fmla="*/ 169570 w 1192542"/>
              <a:gd name="connsiteY177" fmla="*/ 3216168 h 4994143"/>
              <a:gd name="connsiteX178" fmla="*/ 167856 w 1192542"/>
              <a:gd name="connsiteY178" fmla="*/ 3189079 h 4994143"/>
              <a:gd name="connsiteX179" fmla="*/ 167856 w 1192542"/>
              <a:gd name="connsiteY179" fmla="*/ 3175706 h 4994143"/>
              <a:gd name="connsiteX180" fmla="*/ 160658 w 1192542"/>
              <a:gd name="connsiteY180" fmla="*/ 3184964 h 4994143"/>
              <a:gd name="connsiteX181" fmla="*/ 154145 w 1192542"/>
              <a:gd name="connsiteY181" fmla="*/ 3216854 h 4994143"/>
              <a:gd name="connsiteX182" fmla="*/ 150717 w 1192542"/>
              <a:gd name="connsiteY182" fmla="*/ 3244972 h 4994143"/>
              <a:gd name="connsiteX183" fmla="*/ 146947 w 1192542"/>
              <a:gd name="connsiteY183" fmla="*/ 2931561 h 4994143"/>
              <a:gd name="connsiteX184" fmla="*/ 149689 w 1192542"/>
              <a:gd name="connsiteY184" fmla="*/ 2921274 h 4994143"/>
              <a:gd name="connsiteX185" fmla="*/ 153802 w 1192542"/>
              <a:gd name="connsiteY185" fmla="*/ 2930875 h 4994143"/>
              <a:gd name="connsiteX186" fmla="*/ 157916 w 1192542"/>
              <a:gd name="connsiteY186" fmla="*/ 2960022 h 4994143"/>
              <a:gd name="connsiteX187" fmla="*/ 165114 w 1192542"/>
              <a:gd name="connsiteY187" fmla="*/ 2969623 h 4994143"/>
              <a:gd name="connsiteX188" fmla="*/ 170941 w 1192542"/>
              <a:gd name="connsiteY188" fmla="*/ 2942534 h 4994143"/>
              <a:gd name="connsiteX189" fmla="*/ 174712 w 1192542"/>
              <a:gd name="connsiteY189" fmla="*/ 2984711 h 4994143"/>
              <a:gd name="connsiteX190" fmla="*/ 177111 w 1192542"/>
              <a:gd name="connsiteY190" fmla="*/ 3027916 h 4994143"/>
              <a:gd name="connsiteX191" fmla="*/ 179854 w 1192542"/>
              <a:gd name="connsiteY191" fmla="*/ 2970652 h 4994143"/>
              <a:gd name="connsiteX192" fmla="*/ 175740 w 1192542"/>
              <a:gd name="connsiteY192" fmla="*/ 2921960 h 4994143"/>
              <a:gd name="connsiteX193" fmla="*/ 171284 w 1192542"/>
              <a:gd name="connsiteY193" fmla="*/ 2920931 h 4994143"/>
              <a:gd name="connsiteX194" fmla="*/ 155859 w 1192542"/>
              <a:gd name="connsiteY194" fmla="*/ 2898986 h 4994143"/>
              <a:gd name="connsiteX195" fmla="*/ 149689 w 1192542"/>
              <a:gd name="connsiteY195" fmla="*/ 2905158 h 4994143"/>
              <a:gd name="connsiteX196" fmla="*/ 147290 w 1192542"/>
              <a:gd name="connsiteY196" fmla="*/ 2856123 h 4994143"/>
              <a:gd name="connsiteX197" fmla="*/ 144890 w 1192542"/>
              <a:gd name="connsiteY197" fmla="*/ 2807431 h 4994143"/>
              <a:gd name="connsiteX198" fmla="*/ 137006 w 1192542"/>
              <a:gd name="connsiteY198" fmla="*/ 2804688 h 4994143"/>
              <a:gd name="connsiteX199" fmla="*/ 143519 w 1192542"/>
              <a:gd name="connsiteY199" fmla="*/ 2792687 h 4994143"/>
              <a:gd name="connsiteX200" fmla="*/ 152431 w 1192542"/>
              <a:gd name="connsiteY200" fmla="*/ 2779314 h 4994143"/>
              <a:gd name="connsiteX201" fmla="*/ 159630 w 1192542"/>
              <a:gd name="connsiteY201" fmla="*/ 2771084 h 4994143"/>
              <a:gd name="connsiteX202" fmla="*/ 164429 w 1192542"/>
              <a:gd name="connsiteY202" fmla="*/ 2740909 h 4994143"/>
              <a:gd name="connsiteX203" fmla="*/ 169570 w 1192542"/>
              <a:gd name="connsiteY203" fmla="*/ 2545113 h 4994143"/>
              <a:gd name="connsiteX204" fmla="*/ 167514 w 1192542"/>
              <a:gd name="connsiteY204" fmla="*/ 2538941 h 4994143"/>
              <a:gd name="connsiteX205" fmla="*/ 164429 w 1192542"/>
              <a:gd name="connsiteY205" fmla="*/ 2547513 h 4994143"/>
              <a:gd name="connsiteX206" fmla="*/ 159287 w 1192542"/>
              <a:gd name="connsiteY206" fmla="*/ 2556086 h 4994143"/>
              <a:gd name="connsiteX207" fmla="*/ 150717 w 1192542"/>
              <a:gd name="connsiteY207" fmla="*/ 2564658 h 4994143"/>
              <a:gd name="connsiteX208" fmla="*/ 143862 w 1192542"/>
              <a:gd name="connsiteY208" fmla="*/ 2573231 h 4994143"/>
              <a:gd name="connsiteX209" fmla="*/ 145919 w 1192542"/>
              <a:gd name="connsiteY209" fmla="*/ 2560543 h 4994143"/>
              <a:gd name="connsiteX210" fmla="*/ 157230 w 1192542"/>
              <a:gd name="connsiteY210" fmla="*/ 2508423 h 4994143"/>
              <a:gd name="connsiteX211" fmla="*/ 155859 w 1192542"/>
              <a:gd name="connsiteY211" fmla="*/ 2490592 h 4994143"/>
              <a:gd name="connsiteX212" fmla="*/ 164429 w 1192542"/>
              <a:gd name="connsiteY212" fmla="*/ 2497107 h 4994143"/>
              <a:gd name="connsiteX213" fmla="*/ 167514 w 1192542"/>
              <a:gd name="connsiteY213" fmla="*/ 2501908 h 4994143"/>
              <a:gd name="connsiteX214" fmla="*/ 175055 w 1192542"/>
              <a:gd name="connsiteY214" fmla="*/ 2576317 h 4994143"/>
              <a:gd name="connsiteX215" fmla="*/ 176426 w 1192542"/>
              <a:gd name="connsiteY215" fmla="*/ 2634267 h 4994143"/>
              <a:gd name="connsiteX216" fmla="*/ 182939 w 1192542"/>
              <a:gd name="connsiteY216" fmla="*/ 2449101 h 4994143"/>
              <a:gd name="connsiteX217" fmla="*/ 180882 w 1192542"/>
              <a:gd name="connsiteY217" fmla="*/ 2401095 h 4994143"/>
              <a:gd name="connsiteX218" fmla="*/ 178140 w 1192542"/>
              <a:gd name="connsiteY218" fmla="*/ 2419612 h 4994143"/>
              <a:gd name="connsiteX219" fmla="*/ 171627 w 1192542"/>
              <a:gd name="connsiteY219" fmla="*/ 2440528 h 4994143"/>
              <a:gd name="connsiteX220" fmla="*/ 163400 w 1192542"/>
              <a:gd name="connsiteY220" fmla="*/ 2445329 h 4994143"/>
              <a:gd name="connsiteX221" fmla="*/ 161344 w 1192542"/>
              <a:gd name="connsiteY221" fmla="*/ 2441214 h 4994143"/>
              <a:gd name="connsiteX222" fmla="*/ 166142 w 1192542"/>
              <a:gd name="connsiteY222" fmla="*/ 2424412 h 4994143"/>
              <a:gd name="connsiteX223" fmla="*/ 168542 w 1192542"/>
              <a:gd name="connsiteY223" fmla="*/ 2401781 h 4994143"/>
              <a:gd name="connsiteX224" fmla="*/ 161686 w 1192542"/>
              <a:gd name="connsiteY224" fmla="*/ 2411382 h 4994143"/>
              <a:gd name="connsiteX225" fmla="*/ 159287 w 1192542"/>
              <a:gd name="connsiteY225" fmla="*/ 2405210 h 4994143"/>
              <a:gd name="connsiteX226" fmla="*/ 163057 w 1192542"/>
              <a:gd name="connsiteY226" fmla="*/ 2339373 h 4994143"/>
              <a:gd name="connsiteX227" fmla="*/ 159630 w 1192542"/>
              <a:gd name="connsiteY227" fmla="*/ 2283480 h 4994143"/>
              <a:gd name="connsiteX228" fmla="*/ 154145 w 1192542"/>
              <a:gd name="connsiteY228" fmla="*/ 2263935 h 4994143"/>
              <a:gd name="connsiteX229" fmla="*/ 165800 w 1192542"/>
              <a:gd name="connsiteY229" fmla="*/ 2201184 h 4994143"/>
              <a:gd name="connsiteX230" fmla="*/ 167171 w 1192542"/>
              <a:gd name="connsiteY230" fmla="*/ 2160379 h 4994143"/>
              <a:gd name="connsiteX231" fmla="*/ 158944 w 1192542"/>
              <a:gd name="connsiteY231" fmla="*/ 2157979 h 4994143"/>
              <a:gd name="connsiteX232" fmla="*/ 154488 w 1192542"/>
              <a:gd name="connsiteY232" fmla="*/ 2156950 h 4994143"/>
              <a:gd name="connsiteX233" fmla="*/ 152431 w 1192542"/>
              <a:gd name="connsiteY233" fmla="*/ 2199470 h 4994143"/>
              <a:gd name="connsiteX234" fmla="*/ 146947 w 1192542"/>
              <a:gd name="connsiteY234" fmla="*/ 2228616 h 4994143"/>
              <a:gd name="connsiteX235" fmla="*/ 144547 w 1192542"/>
              <a:gd name="connsiteY235" fmla="*/ 2218329 h 4994143"/>
              <a:gd name="connsiteX236" fmla="*/ 143862 w 1192542"/>
              <a:gd name="connsiteY236" fmla="*/ 2230331 h 4994143"/>
              <a:gd name="connsiteX237" fmla="*/ 141805 w 1192542"/>
              <a:gd name="connsiteY237" fmla="*/ 2252619 h 4994143"/>
              <a:gd name="connsiteX238" fmla="*/ 143862 w 1192542"/>
              <a:gd name="connsiteY238" fmla="*/ 2257763 h 4994143"/>
              <a:gd name="connsiteX239" fmla="*/ 144890 w 1192542"/>
              <a:gd name="connsiteY239" fmla="*/ 2340402 h 4994143"/>
              <a:gd name="connsiteX240" fmla="*/ 148318 w 1192542"/>
              <a:gd name="connsiteY240" fmla="*/ 2430241 h 4994143"/>
              <a:gd name="connsiteX241" fmla="*/ 154145 w 1192542"/>
              <a:gd name="connsiteY241" fmla="*/ 2439843 h 4994143"/>
              <a:gd name="connsiteX242" fmla="*/ 149346 w 1192542"/>
              <a:gd name="connsiteY242" fmla="*/ 2445329 h 4994143"/>
              <a:gd name="connsiteX243" fmla="*/ 142834 w 1192542"/>
              <a:gd name="connsiteY243" fmla="*/ 2460760 h 4994143"/>
              <a:gd name="connsiteX244" fmla="*/ 133236 w 1192542"/>
              <a:gd name="connsiteY244" fmla="*/ 2478247 h 4994143"/>
              <a:gd name="connsiteX245" fmla="*/ 131522 w 1192542"/>
              <a:gd name="connsiteY245" fmla="*/ 2419954 h 4994143"/>
              <a:gd name="connsiteX246" fmla="*/ 133236 w 1192542"/>
              <a:gd name="connsiteY246" fmla="*/ 2235131 h 4994143"/>
              <a:gd name="connsiteX247" fmla="*/ 130494 w 1192542"/>
              <a:gd name="connsiteY247" fmla="*/ 2258791 h 4994143"/>
              <a:gd name="connsiteX248" fmla="*/ 128094 w 1192542"/>
              <a:gd name="connsiteY248" fmla="*/ 2292053 h 4994143"/>
              <a:gd name="connsiteX249" fmla="*/ 121924 w 1192542"/>
              <a:gd name="connsiteY249" fmla="*/ 2383950 h 4994143"/>
              <a:gd name="connsiteX250" fmla="*/ 116782 w 1192542"/>
              <a:gd name="connsiteY250" fmla="*/ 2423383 h 4994143"/>
              <a:gd name="connsiteX251" fmla="*/ 113012 w 1192542"/>
              <a:gd name="connsiteY251" fmla="*/ 2441557 h 4994143"/>
              <a:gd name="connsiteX252" fmla="*/ 109584 w 1192542"/>
              <a:gd name="connsiteY252" fmla="*/ 2458359 h 4994143"/>
              <a:gd name="connsiteX253" fmla="*/ 109584 w 1192542"/>
              <a:gd name="connsiteY253" fmla="*/ 2406924 h 4994143"/>
              <a:gd name="connsiteX254" fmla="*/ 109241 w 1192542"/>
              <a:gd name="connsiteY254" fmla="*/ 2368862 h 4994143"/>
              <a:gd name="connsiteX255" fmla="*/ 110955 w 1192542"/>
              <a:gd name="connsiteY255" fmla="*/ 2351032 h 4994143"/>
              <a:gd name="connsiteX256" fmla="*/ 116097 w 1192542"/>
              <a:gd name="connsiteY256" fmla="*/ 2313655 h 4994143"/>
              <a:gd name="connsiteX257" fmla="*/ 112326 w 1192542"/>
              <a:gd name="connsiteY257" fmla="*/ 2294796 h 4994143"/>
              <a:gd name="connsiteX258" fmla="*/ 104100 w 1192542"/>
              <a:gd name="connsiteY258" fmla="*/ 2281080 h 4994143"/>
              <a:gd name="connsiteX259" fmla="*/ 105128 w 1192542"/>
              <a:gd name="connsiteY259" fmla="*/ 2103458 h 4994143"/>
              <a:gd name="connsiteX260" fmla="*/ 109584 w 1192542"/>
              <a:gd name="connsiteY260" fmla="*/ 1791762 h 4994143"/>
              <a:gd name="connsiteX261" fmla="*/ 113012 w 1192542"/>
              <a:gd name="connsiteY261" fmla="*/ 1757129 h 4994143"/>
              <a:gd name="connsiteX262" fmla="*/ 107870 w 1192542"/>
              <a:gd name="connsiteY262" fmla="*/ 1731068 h 4994143"/>
              <a:gd name="connsiteX263" fmla="*/ 107870 w 1192542"/>
              <a:gd name="connsiteY263" fmla="*/ 1707751 h 4994143"/>
              <a:gd name="connsiteX264" fmla="*/ 109584 w 1192542"/>
              <a:gd name="connsiteY264" fmla="*/ 1691978 h 4994143"/>
              <a:gd name="connsiteX265" fmla="*/ 109584 w 1192542"/>
              <a:gd name="connsiteY265" fmla="*/ 1678948 h 4994143"/>
              <a:gd name="connsiteX266" fmla="*/ 110612 w 1192542"/>
              <a:gd name="connsiteY266" fmla="*/ 1660088 h 4994143"/>
              <a:gd name="connsiteX267" fmla="*/ 102043 w 1192542"/>
              <a:gd name="connsiteY267" fmla="*/ 1666946 h 4994143"/>
              <a:gd name="connsiteX268" fmla="*/ 95873 w 1192542"/>
              <a:gd name="connsiteY268" fmla="*/ 1676547 h 4994143"/>
              <a:gd name="connsiteX269" fmla="*/ 95873 w 1192542"/>
              <a:gd name="connsiteY269" fmla="*/ 1644315 h 4994143"/>
              <a:gd name="connsiteX270" fmla="*/ 101700 w 1192542"/>
              <a:gd name="connsiteY270" fmla="*/ 1605567 h 4994143"/>
              <a:gd name="connsiteX271" fmla="*/ 99986 w 1192542"/>
              <a:gd name="connsiteY271" fmla="*/ 1596994 h 4994143"/>
              <a:gd name="connsiteX272" fmla="*/ 92445 w 1192542"/>
              <a:gd name="connsiteY272" fmla="*/ 1576763 h 4994143"/>
              <a:gd name="connsiteX273" fmla="*/ 84561 w 1192542"/>
              <a:gd name="connsiteY273" fmla="*/ 1565791 h 4994143"/>
              <a:gd name="connsiteX274" fmla="*/ 87304 w 1192542"/>
              <a:gd name="connsiteY274" fmla="*/ 1662488 h 4994143"/>
              <a:gd name="connsiteX275" fmla="*/ 86275 w 1192542"/>
              <a:gd name="connsiteY275" fmla="*/ 1690606 h 4994143"/>
              <a:gd name="connsiteX276" fmla="*/ 82162 w 1192542"/>
              <a:gd name="connsiteY276" fmla="*/ 1698493 h 4994143"/>
              <a:gd name="connsiteX277" fmla="*/ 86618 w 1192542"/>
              <a:gd name="connsiteY277" fmla="*/ 1710151 h 4994143"/>
              <a:gd name="connsiteX278" fmla="*/ 84904 w 1192542"/>
              <a:gd name="connsiteY278" fmla="*/ 1718381 h 4994143"/>
              <a:gd name="connsiteX279" fmla="*/ 78734 w 1192542"/>
              <a:gd name="connsiteY279" fmla="*/ 1744099 h 4994143"/>
              <a:gd name="connsiteX280" fmla="*/ 73935 w 1192542"/>
              <a:gd name="connsiteY280" fmla="*/ 1767416 h 4994143"/>
              <a:gd name="connsiteX281" fmla="*/ 70507 w 1192542"/>
              <a:gd name="connsiteY281" fmla="*/ 1787304 h 4994143"/>
              <a:gd name="connsiteX282" fmla="*/ 69136 w 1192542"/>
              <a:gd name="connsiteY282" fmla="*/ 1818851 h 4994143"/>
              <a:gd name="connsiteX283" fmla="*/ 65709 w 1192542"/>
              <a:gd name="connsiteY283" fmla="*/ 1834281 h 4994143"/>
              <a:gd name="connsiteX284" fmla="*/ 64680 w 1192542"/>
              <a:gd name="connsiteY284" fmla="*/ 1811993 h 4994143"/>
              <a:gd name="connsiteX285" fmla="*/ 68794 w 1192542"/>
              <a:gd name="connsiteY285" fmla="*/ 1752328 h 4994143"/>
              <a:gd name="connsiteX286" fmla="*/ 71536 w 1192542"/>
              <a:gd name="connsiteY286" fmla="*/ 1738269 h 4994143"/>
              <a:gd name="connsiteX287" fmla="*/ 68794 w 1192542"/>
              <a:gd name="connsiteY287" fmla="*/ 1735869 h 4994143"/>
              <a:gd name="connsiteX288" fmla="*/ 61595 w 1192542"/>
              <a:gd name="connsiteY288" fmla="*/ 1731754 h 4994143"/>
              <a:gd name="connsiteX289" fmla="*/ 68451 w 1192542"/>
              <a:gd name="connsiteY289" fmla="*/ 1721810 h 4994143"/>
              <a:gd name="connsiteX290" fmla="*/ 75306 w 1192542"/>
              <a:gd name="connsiteY290" fmla="*/ 1716324 h 4994143"/>
              <a:gd name="connsiteX291" fmla="*/ 70850 w 1192542"/>
              <a:gd name="connsiteY291" fmla="*/ 1714609 h 4994143"/>
              <a:gd name="connsiteX292" fmla="*/ 59881 w 1192542"/>
              <a:gd name="connsiteY292" fmla="*/ 1700207 h 4994143"/>
              <a:gd name="connsiteX293" fmla="*/ 57482 w 1192542"/>
              <a:gd name="connsiteY293" fmla="*/ 1682377 h 4994143"/>
              <a:gd name="connsiteX294" fmla="*/ 56454 w 1192542"/>
              <a:gd name="connsiteY294" fmla="*/ 1666603 h 4994143"/>
              <a:gd name="connsiteX295" fmla="*/ 55082 w 1192542"/>
              <a:gd name="connsiteY295" fmla="*/ 1610025 h 4994143"/>
              <a:gd name="connsiteX296" fmla="*/ 49598 w 1192542"/>
              <a:gd name="connsiteY296" fmla="*/ 1599395 h 4994143"/>
              <a:gd name="connsiteX297" fmla="*/ 44456 w 1192542"/>
              <a:gd name="connsiteY297" fmla="*/ 1593908 h 4994143"/>
              <a:gd name="connsiteX298" fmla="*/ 47884 w 1192542"/>
              <a:gd name="connsiteY298" fmla="*/ 1578821 h 4994143"/>
              <a:gd name="connsiteX299" fmla="*/ 54740 w 1192542"/>
              <a:gd name="connsiteY299" fmla="*/ 1578821 h 4994143"/>
              <a:gd name="connsiteX300" fmla="*/ 59196 w 1192542"/>
              <a:gd name="connsiteY300" fmla="*/ 1587393 h 4994143"/>
              <a:gd name="connsiteX301" fmla="*/ 67422 w 1192542"/>
              <a:gd name="connsiteY301" fmla="*/ 1538701 h 4994143"/>
              <a:gd name="connsiteX302" fmla="*/ 55082 w 1192542"/>
              <a:gd name="connsiteY302" fmla="*/ 1517785 h 4994143"/>
              <a:gd name="connsiteX303" fmla="*/ 37258 w 1192542"/>
              <a:gd name="connsiteY303" fmla="*/ 1580535 h 4994143"/>
              <a:gd name="connsiteX304" fmla="*/ 28689 w 1192542"/>
              <a:gd name="connsiteY304" fmla="*/ 1590822 h 4994143"/>
              <a:gd name="connsiteX305" fmla="*/ 22176 w 1192542"/>
              <a:gd name="connsiteY305" fmla="*/ 1513670 h 4994143"/>
              <a:gd name="connsiteX306" fmla="*/ 24233 w 1192542"/>
              <a:gd name="connsiteY306" fmla="*/ 1509555 h 4994143"/>
              <a:gd name="connsiteX307" fmla="*/ 31088 w 1192542"/>
              <a:gd name="connsiteY307" fmla="*/ 1513670 h 4994143"/>
              <a:gd name="connsiteX308" fmla="*/ 35887 w 1192542"/>
              <a:gd name="connsiteY308" fmla="*/ 1476979 h 4994143"/>
              <a:gd name="connsiteX309" fmla="*/ 41714 w 1192542"/>
              <a:gd name="connsiteY309" fmla="*/ 1436174 h 4994143"/>
              <a:gd name="connsiteX310" fmla="*/ 46856 w 1192542"/>
              <a:gd name="connsiteY310" fmla="*/ 1414229 h 4994143"/>
              <a:gd name="connsiteX311" fmla="*/ 48912 w 1192542"/>
              <a:gd name="connsiteY311" fmla="*/ 1396398 h 4994143"/>
              <a:gd name="connsiteX312" fmla="*/ 57825 w 1192542"/>
              <a:gd name="connsiteY312" fmla="*/ 1405313 h 4994143"/>
              <a:gd name="connsiteX313" fmla="*/ 66737 w 1192542"/>
              <a:gd name="connsiteY313" fmla="*/ 1434460 h 4994143"/>
              <a:gd name="connsiteX314" fmla="*/ 72564 w 1192542"/>
              <a:gd name="connsiteY314" fmla="*/ 1434460 h 4994143"/>
              <a:gd name="connsiteX315" fmla="*/ 73592 w 1192542"/>
              <a:gd name="connsiteY315" fmla="*/ 1385082 h 4994143"/>
              <a:gd name="connsiteX316" fmla="*/ 77020 w 1192542"/>
              <a:gd name="connsiteY316" fmla="*/ 1237635 h 4994143"/>
              <a:gd name="connsiteX317" fmla="*/ 80448 w 1192542"/>
              <a:gd name="connsiteY317" fmla="*/ 1106647 h 4994143"/>
              <a:gd name="connsiteX318" fmla="*/ 73250 w 1192542"/>
              <a:gd name="connsiteY318" fmla="*/ 1104933 h 4994143"/>
              <a:gd name="connsiteX319" fmla="*/ 68451 w 1192542"/>
              <a:gd name="connsiteY319" fmla="*/ 1099789 h 4994143"/>
              <a:gd name="connsiteX320" fmla="*/ 75306 w 1192542"/>
              <a:gd name="connsiteY320" fmla="*/ 1084359 h 4994143"/>
              <a:gd name="connsiteX321" fmla="*/ 81819 w 1192542"/>
              <a:gd name="connsiteY321" fmla="*/ 1062756 h 4994143"/>
              <a:gd name="connsiteX322" fmla="*/ 78734 w 1192542"/>
              <a:gd name="connsiteY322" fmla="*/ 1053498 h 4994143"/>
              <a:gd name="connsiteX323" fmla="*/ 68108 w 1192542"/>
              <a:gd name="connsiteY323" fmla="*/ 1027780 h 4994143"/>
              <a:gd name="connsiteX324" fmla="*/ 58510 w 1192542"/>
              <a:gd name="connsiteY324" fmla="*/ 1067214 h 4994143"/>
              <a:gd name="connsiteX325" fmla="*/ 54740 w 1192542"/>
              <a:gd name="connsiteY325" fmla="*/ 1127907 h 4994143"/>
              <a:gd name="connsiteX326" fmla="*/ 51312 w 1192542"/>
              <a:gd name="connsiteY326" fmla="*/ 1126879 h 4994143"/>
              <a:gd name="connsiteX327" fmla="*/ 50969 w 1192542"/>
              <a:gd name="connsiteY327" fmla="*/ 1168712 h 4994143"/>
              <a:gd name="connsiteX328" fmla="*/ 54397 w 1192542"/>
              <a:gd name="connsiteY328" fmla="*/ 1211232 h 4994143"/>
              <a:gd name="connsiteX329" fmla="*/ 51312 w 1192542"/>
              <a:gd name="connsiteY329" fmla="*/ 1241064 h 4994143"/>
              <a:gd name="connsiteX330" fmla="*/ 47884 w 1192542"/>
              <a:gd name="connsiteY330" fmla="*/ 1233520 h 4994143"/>
              <a:gd name="connsiteX331" fmla="*/ 44799 w 1192542"/>
              <a:gd name="connsiteY331" fmla="*/ 1248951 h 4994143"/>
              <a:gd name="connsiteX332" fmla="*/ 41029 w 1192542"/>
              <a:gd name="connsiteY332" fmla="*/ 1247236 h 4994143"/>
              <a:gd name="connsiteX333" fmla="*/ 39315 w 1192542"/>
              <a:gd name="connsiteY333" fmla="*/ 1206088 h 4994143"/>
              <a:gd name="connsiteX334" fmla="*/ 38972 w 1192542"/>
              <a:gd name="connsiteY334" fmla="*/ 1182428 h 4994143"/>
              <a:gd name="connsiteX335" fmla="*/ 37944 w 1192542"/>
              <a:gd name="connsiteY335" fmla="*/ 1168712 h 4994143"/>
              <a:gd name="connsiteX336" fmla="*/ 37601 w 1192542"/>
              <a:gd name="connsiteY336" fmla="*/ 1146424 h 4994143"/>
              <a:gd name="connsiteX337" fmla="*/ 30745 w 1192542"/>
              <a:gd name="connsiteY337" fmla="*/ 1133394 h 4994143"/>
              <a:gd name="connsiteX338" fmla="*/ 23890 w 1192542"/>
              <a:gd name="connsiteY338" fmla="*/ 1213632 h 4994143"/>
              <a:gd name="connsiteX339" fmla="*/ 17377 w 1192542"/>
              <a:gd name="connsiteY339" fmla="*/ 1293185 h 4994143"/>
              <a:gd name="connsiteX340" fmla="*/ 15663 w 1192542"/>
              <a:gd name="connsiteY340" fmla="*/ 1207460 h 4994143"/>
              <a:gd name="connsiteX341" fmla="*/ 10521 w 1192542"/>
              <a:gd name="connsiteY341" fmla="*/ 1091903 h 4994143"/>
              <a:gd name="connsiteX342" fmla="*/ 3323 w 1192542"/>
              <a:gd name="connsiteY342" fmla="*/ 1090188 h 4994143"/>
              <a:gd name="connsiteX343" fmla="*/ 581 w 1192542"/>
              <a:gd name="connsiteY343" fmla="*/ 1016465 h 4994143"/>
              <a:gd name="connsiteX344" fmla="*/ 4351 w 1192542"/>
              <a:gd name="connsiteY344" fmla="*/ 894735 h 4994143"/>
              <a:gd name="connsiteX345" fmla="*/ 11550 w 1192542"/>
              <a:gd name="connsiteY345" fmla="*/ 810725 h 4994143"/>
              <a:gd name="connsiteX346" fmla="*/ 16349 w 1192542"/>
              <a:gd name="connsiteY346" fmla="*/ 469539 h 4994143"/>
              <a:gd name="connsiteX347" fmla="*/ 11550 w 1192542"/>
              <a:gd name="connsiteY347" fmla="*/ 383814 h 4994143"/>
              <a:gd name="connsiteX348" fmla="*/ 18405 w 1192542"/>
              <a:gd name="connsiteY348" fmla="*/ 282659 h 4994143"/>
              <a:gd name="connsiteX349" fmla="*/ 30403 w 1192542"/>
              <a:gd name="connsiteY349" fmla="*/ 226423 h 4994143"/>
              <a:gd name="connsiteX350" fmla="*/ 36230 w 1192542"/>
              <a:gd name="connsiteY350" fmla="*/ 222308 h 4994143"/>
              <a:gd name="connsiteX351" fmla="*/ 39657 w 1192542"/>
              <a:gd name="connsiteY351" fmla="*/ 215450 h 4994143"/>
              <a:gd name="connsiteX352" fmla="*/ 35887 w 1192542"/>
              <a:gd name="connsiteY352" fmla="*/ 195562 h 4994143"/>
              <a:gd name="connsiteX353" fmla="*/ 34173 w 1192542"/>
              <a:gd name="connsiteY353" fmla="*/ 184932 h 4994143"/>
              <a:gd name="connsiteX354" fmla="*/ 38286 w 1192542"/>
              <a:gd name="connsiteY354" fmla="*/ 194190 h 4994143"/>
              <a:gd name="connsiteX355" fmla="*/ 59539 w 1192542"/>
              <a:gd name="connsiteY355" fmla="*/ 201391 h 4994143"/>
              <a:gd name="connsiteX356" fmla="*/ 77363 w 1192542"/>
              <a:gd name="connsiteY356" fmla="*/ 199677 h 4994143"/>
              <a:gd name="connsiteX357" fmla="*/ 88332 w 1192542"/>
              <a:gd name="connsiteY357" fmla="*/ 217165 h 4994143"/>
              <a:gd name="connsiteX358" fmla="*/ 94159 w 1192542"/>
              <a:gd name="connsiteY358" fmla="*/ 238082 h 4994143"/>
              <a:gd name="connsiteX359" fmla="*/ 89017 w 1192542"/>
              <a:gd name="connsiteY359" fmla="*/ 244254 h 4994143"/>
              <a:gd name="connsiteX360" fmla="*/ 113355 w 1192542"/>
              <a:gd name="connsiteY360" fmla="*/ 277172 h 4994143"/>
              <a:gd name="connsiteX361" fmla="*/ 154145 w 1192542"/>
              <a:gd name="connsiteY361" fmla="*/ 212021 h 4994143"/>
              <a:gd name="connsiteX362" fmla="*/ 157230 w 1192542"/>
              <a:gd name="connsiteY362" fmla="*/ 208592 h 4994143"/>
              <a:gd name="connsiteX363" fmla="*/ 162372 w 1192542"/>
              <a:gd name="connsiteY363" fmla="*/ 205506 h 4994143"/>
              <a:gd name="connsiteX364" fmla="*/ 176083 w 1192542"/>
              <a:gd name="connsiteY364" fmla="*/ 219222 h 4994143"/>
              <a:gd name="connsiteX365" fmla="*/ 183624 w 1192542"/>
              <a:gd name="connsiteY365" fmla="*/ 238082 h 4994143"/>
              <a:gd name="connsiteX366" fmla="*/ 193222 w 1192542"/>
              <a:gd name="connsiteY366" fmla="*/ 219908 h 4994143"/>
              <a:gd name="connsiteX367" fmla="*/ 201448 w 1192542"/>
              <a:gd name="connsiteY367" fmla="*/ 202077 h 4994143"/>
              <a:gd name="connsiteX368" fmla="*/ 201791 w 1192542"/>
              <a:gd name="connsiteY368" fmla="*/ 216822 h 4994143"/>
              <a:gd name="connsiteX369" fmla="*/ 205562 w 1192542"/>
              <a:gd name="connsiteY369" fmla="*/ 231224 h 4994143"/>
              <a:gd name="connsiteX370" fmla="*/ 209332 w 1192542"/>
              <a:gd name="connsiteY370" fmla="*/ 196591 h 4994143"/>
              <a:gd name="connsiteX371" fmla="*/ 208304 w 1192542"/>
              <a:gd name="connsiteY371" fmla="*/ 168816 h 4994143"/>
              <a:gd name="connsiteX372" fmla="*/ 200420 w 1192542"/>
              <a:gd name="connsiteY372" fmla="*/ 97836 h 4994143"/>
              <a:gd name="connsiteX373" fmla="*/ 203848 w 1192542"/>
              <a:gd name="connsiteY373" fmla="*/ 88920 h 4994143"/>
              <a:gd name="connsiteX374" fmla="*/ 208647 w 1192542"/>
              <a:gd name="connsiteY374" fmla="*/ 68689 h 4994143"/>
              <a:gd name="connsiteX375" fmla="*/ 206933 w 1192542"/>
              <a:gd name="connsiteY375" fmla="*/ 47086 h 4994143"/>
              <a:gd name="connsiteX376" fmla="*/ 215160 w 1192542"/>
              <a:gd name="connsiteY376" fmla="*/ 56345 h 4994143"/>
              <a:gd name="connsiteX377" fmla="*/ 223729 w 1192542"/>
              <a:gd name="connsiteY377" fmla="*/ 62517 h 4994143"/>
              <a:gd name="connsiteX378" fmla="*/ 227842 w 1192542"/>
              <a:gd name="connsiteY378" fmla="*/ 67660 h 4994143"/>
              <a:gd name="connsiteX379" fmla="*/ 236412 w 1192542"/>
              <a:gd name="connsiteY379" fmla="*/ 74518 h 4994143"/>
              <a:gd name="connsiteX380" fmla="*/ 239497 w 1192542"/>
              <a:gd name="connsiteY380" fmla="*/ 67317 h 4994143"/>
              <a:gd name="connsiteX381" fmla="*/ 252865 w 1192542"/>
              <a:gd name="connsiteY381" fmla="*/ 68003 h 4994143"/>
              <a:gd name="connsiteX382" fmla="*/ 267262 w 1192542"/>
              <a:gd name="connsiteY382" fmla="*/ 66975 h 4994143"/>
              <a:gd name="connsiteX383" fmla="*/ 270690 w 1192542"/>
              <a:gd name="connsiteY383" fmla="*/ 50515 h 4994143"/>
              <a:gd name="connsiteX384" fmla="*/ 274117 w 1192542"/>
              <a:gd name="connsiteY384" fmla="*/ 35771 h 4994143"/>
              <a:gd name="connsiteX385" fmla="*/ 277545 w 1192542"/>
              <a:gd name="connsiteY385" fmla="*/ 41257 h 4994143"/>
              <a:gd name="connsiteX386" fmla="*/ 301540 w 1192542"/>
              <a:gd name="connsiteY386" fmla="*/ 75204 h 4994143"/>
              <a:gd name="connsiteX387" fmla="*/ 317307 w 1192542"/>
              <a:gd name="connsiteY387" fmla="*/ 82062 h 4994143"/>
              <a:gd name="connsiteX388" fmla="*/ 330333 w 1192542"/>
              <a:gd name="connsiteY388" fmla="*/ 90292 h 4994143"/>
              <a:gd name="connsiteX389" fmla="*/ 338902 w 1192542"/>
              <a:gd name="connsiteY389" fmla="*/ 65946 h 4994143"/>
              <a:gd name="connsiteX390" fmla="*/ 349871 w 1192542"/>
              <a:gd name="connsiteY390" fmla="*/ 40914 h 4994143"/>
              <a:gd name="connsiteX391" fmla="*/ 352271 w 1192542"/>
              <a:gd name="connsiteY391" fmla="*/ 72461 h 4994143"/>
              <a:gd name="connsiteX392" fmla="*/ 361868 w 1192542"/>
              <a:gd name="connsiteY392" fmla="*/ 110866 h 4994143"/>
              <a:gd name="connsiteX393" fmla="*/ 366667 w 1192542"/>
              <a:gd name="connsiteY393" fmla="*/ 100922 h 4994143"/>
              <a:gd name="connsiteX394" fmla="*/ 374551 w 1192542"/>
              <a:gd name="connsiteY394" fmla="*/ 91663 h 4994143"/>
              <a:gd name="connsiteX395" fmla="*/ 386548 w 1192542"/>
              <a:gd name="connsiteY395" fmla="*/ 74175 h 4994143"/>
              <a:gd name="connsiteX396" fmla="*/ 399917 w 1192542"/>
              <a:gd name="connsiteY396" fmla="*/ 70746 h 4994143"/>
              <a:gd name="connsiteX397" fmla="*/ 414656 w 1192542"/>
              <a:gd name="connsiteY397" fmla="*/ 78976 h 4994143"/>
              <a:gd name="connsiteX398" fmla="*/ 450648 w 1192542"/>
              <a:gd name="connsiteY398" fmla="*/ 78976 h 4994143"/>
              <a:gd name="connsiteX399" fmla="*/ 459217 w 1192542"/>
              <a:gd name="connsiteY399" fmla="*/ 90978 h 4994143"/>
              <a:gd name="connsiteX400" fmla="*/ 466073 w 1192542"/>
              <a:gd name="connsiteY400" fmla="*/ 97493 h 4994143"/>
              <a:gd name="connsiteX401" fmla="*/ 479784 w 1192542"/>
              <a:gd name="connsiteY401" fmla="*/ 86520 h 4994143"/>
              <a:gd name="connsiteX402" fmla="*/ 486297 w 1192542"/>
              <a:gd name="connsiteY402" fmla="*/ 71775 h 4994143"/>
              <a:gd name="connsiteX403" fmla="*/ 486297 w 1192542"/>
              <a:gd name="connsiteY403" fmla="*/ 83091 h 4994143"/>
              <a:gd name="connsiteX404" fmla="*/ 489382 w 1192542"/>
              <a:gd name="connsiteY404" fmla="*/ 94064 h 4994143"/>
              <a:gd name="connsiteX405" fmla="*/ 518861 w 1192542"/>
              <a:gd name="connsiteY405" fmla="*/ 70746 h 4994143"/>
              <a:gd name="connsiteX406" fmla="*/ 529487 w 1192542"/>
              <a:gd name="connsiteY406" fmla="*/ 56345 h 4994143"/>
              <a:gd name="connsiteX407" fmla="*/ 558623 w 1192542"/>
              <a:gd name="connsiteY407" fmla="*/ 63203 h 4994143"/>
              <a:gd name="connsiteX408" fmla="*/ 570277 w 1192542"/>
              <a:gd name="connsiteY408" fmla="*/ 90292 h 4994143"/>
              <a:gd name="connsiteX409" fmla="*/ 578504 w 1192542"/>
              <a:gd name="connsiteY409" fmla="*/ 112923 h 4994143"/>
              <a:gd name="connsiteX410" fmla="*/ 585702 w 1192542"/>
              <a:gd name="connsiteY410" fmla="*/ 45029 h 4994143"/>
              <a:gd name="connsiteX411" fmla="*/ 575762 w 1192542"/>
              <a:gd name="connsiteY411" fmla="*/ 23769 h 4994143"/>
              <a:gd name="connsiteX412" fmla="*/ 581589 w 1192542"/>
              <a:gd name="connsiteY412" fmla="*/ 15540 h 4994143"/>
              <a:gd name="connsiteX413" fmla="*/ 593929 w 1192542"/>
              <a:gd name="connsiteY413" fmla="*/ 21369 h 4994143"/>
              <a:gd name="connsiteX414" fmla="*/ 596328 w 1192542"/>
              <a:gd name="connsiteY414" fmla="*/ 16225 h 4994143"/>
              <a:gd name="connsiteX415" fmla="*/ 616895 w 1192542"/>
              <a:gd name="connsiteY415" fmla="*/ 22398 h 4994143"/>
              <a:gd name="connsiteX416" fmla="*/ 631977 w 1192542"/>
              <a:gd name="connsiteY416" fmla="*/ 42972 h 4994143"/>
              <a:gd name="connsiteX417" fmla="*/ 636433 w 1192542"/>
              <a:gd name="connsiteY417" fmla="*/ 19997 h 4994143"/>
              <a:gd name="connsiteX418" fmla="*/ 641918 w 1192542"/>
              <a:gd name="connsiteY418" fmla="*/ -6406 h 4994143"/>
              <a:gd name="connsiteX419" fmla="*/ 664884 w 1192542"/>
              <a:gd name="connsiteY419" fmla="*/ 28227 h 4994143"/>
              <a:gd name="connsiteX420" fmla="*/ 690249 w 1192542"/>
              <a:gd name="connsiteY420" fmla="*/ 63203 h 4994143"/>
              <a:gd name="connsiteX421" fmla="*/ 692992 w 1192542"/>
              <a:gd name="connsiteY421" fmla="*/ 27541 h 4994143"/>
              <a:gd name="connsiteX422" fmla="*/ 695391 w 1192542"/>
              <a:gd name="connsiteY422" fmla="*/ -6749 h 4994143"/>
              <a:gd name="connsiteX423" fmla="*/ 704646 w 1192542"/>
              <a:gd name="connsiteY423" fmla="*/ 3195 h 4994143"/>
              <a:gd name="connsiteX424" fmla="*/ 719043 w 1192542"/>
              <a:gd name="connsiteY424" fmla="*/ 5938 h 4994143"/>
              <a:gd name="connsiteX425" fmla="*/ 722470 w 1192542"/>
              <a:gd name="connsiteY425" fmla="*/ -3663 h 4994143"/>
              <a:gd name="connsiteX426" fmla="*/ 729669 w 1192542"/>
              <a:gd name="connsiteY426" fmla="*/ 12111 h 4994143"/>
              <a:gd name="connsiteX427" fmla="*/ 749550 w 1192542"/>
              <a:gd name="connsiteY427" fmla="*/ 33370 h 4994143"/>
              <a:gd name="connsiteX428" fmla="*/ 757434 w 1192542"/>
              <a:gd name="connsiteY428" fmla="*/ 36799 h 4994143"/>
              <a:gd name="connsiteX429" fmla="*/ 760861 w 1192542"/>
              <a:gd name="connsiteY429" fmla="*/ 49487 h 4994143"/>
              <a:gd name="connsiteX430" fmla="*/ 764289 w 1192542"/>
              <a:gd name="connsiteY430" fmla="*/ 43314 h 4994143"/>
              <a:gd name="connsiteX431" fmla="*/ 776286 w 1192542"/>
              <a:gd name="connsiteY431" fmla="*/ 18626 h 4994143"/>
              <a:gd name="connsiteX432" fmla="*/ 809536 w 1192542"/>
              <a:gd name="connsiteY432" fmla="*/ 60802 h 4994143"/>
              <a:gd name="connsiteX433" fmla="*/ 816049 w 1192542"/>
              <a:gd name="connsiteY433" fmla="*/ 66289 h 4994143"/>
              <a:gd name="connsiteX434" fmla="*/ 820848 w 1192542"/>
              <a:gd name="connsiteY434" fmla="*/ 41943 h 4994143"/>
              <a:gd name="connsiteX435" fmla="*/ 829417 w 1192542"/>
              <a:gd name="connsiteY435" fmla="*/ 39200 h 4994143"/>
              <a:gd name="connsiteX436" fmla="*/ 855468 w 1192542"/>
              <a:gd name="connsiteY436" fmla="*/ 79662 h 4994143"/>
              <a:gd name="connsiteX437" fmla="*/ 858553 w 1192542"/>
              <a:gd name="connsiteY437" fmla="*/ 55659 h 4994143"/>
              <a:gd name="connsiteX438" fmla="*/ 865751 w 1192542"/>
              <a:gd name="connsiteY438" fmla="*/ 30970 h 4994143"/>
              <a:gd name="connsiteX439" fmla="*/ 875349 w 1192542"/>
              <a:gd name="connsiteY439" fmla="*/ 11768 h 4994143"/>
              <a:gd name="connsiteX440" fmla="*/ 882547 w 1192542"/>
              <a:gd name="connsiteY440" fmla="*/ -1263 h 4994143"/>
              <a:gd name="connsiteX441" fmla="*/ 882205 w 1192542"/>
              <a:gd name="connsiteY441" fmla="*/ 64231 h 4994143"/>
              <a:gd name="connsiteX442" fmla="*/ 885290 w 1192542"/>
              <a:gd name="connsiteY442" fmla="*/ 93378 h 4994143"/>
              <a:gd name="connsiteX443" fmla="*/ 904828 w 1192542"/>
              <a:gd name="connsiteY443" fmla="*/ 165387 h 4994143"/>
              <a:gd name="connsiteX444" fmla="*/ 899686 w 1192542"/>
              <a:gd name="connsiteY444" fmla="*/ 183218 h 4994143"/>
              <a:gd name="connsiteX445" fmla="*/ 900715 w 1192542"/>
              <a:gd name="connsiteY445" fmla="*/ 206535 h 4994143"/>
              <a:gd name="connsiteX446" fmla="*/ 913740 w 1192542"/>
              <a:gd name="connsiteY446" fmla="*/ 132126 h 4994143"/>
              <a:gd name="connsiteX447" fmla="*/ 911684 w 1192542"/>
              <a:gd name="connsiteY447" fmla="*/ 93035 h 4994143"/>
              <a:gd name="connsiteX448" fmla="*/ 922995 w 1192542"/>
              <a:gd name="connsiteY448" fmla="*/ 95092 h 4994143"/>
              <a:gd name="connsiteX449" fmla="*/ 934650 w 1192542"/>
              <a:gd name="connsiteY449" fmla="*/ 96807 h 4994143"/>
              <a:gd name="connsiteX450" fmla="*/ 949732 w 1192542"/>
              <a:gd name="connsiteY450" fmla="*/ 62517 h 4994143"/>
              <a:gd name="connsiteX451" fmla="*/ 972698 w 1192542"/>
              <a:gd name="connsiteY451" fmla="*/ 36114 h 4994143"/>
              <a:gd name="connsiteX452" fmla="*/ 989837 w 1192542"/>
              <a:gd name="connsiteY452" fmla="*/ 50172 h 4994143"/>
              <a:gd name="connsiteX453" fmla="*/ 1020001 w 1192542"/>
              <a:gd name="connsiteY453" fmla="*/ 63546 h 4994143"/>
              <a:gd name="connsiteX454" fmla="*/ 1042625 w 1192542"/>
              <a:gd name="connsiteY454" fmla="*/ 70061 h 4994143"/>
              <a:gd name="connsiteX455" fmla="*/ 1076217 w 1192542"/>
              <a:gd name="connsiteY455" fmla="*/ 85834 h 4994143"/>
              <a:gd name="connsiteX456" fmla="*/ 1084101 w 1192542"/>
              <a:gd name="connsiteY456" fmla="*/ 98521 h 4994143"/>
              <a:gd name="connsiteX457" fmla="*/ 1083415 w 1192542"/>
              <a:gd name="connsiteY457" fmla="*/ 123896 h 4994143"/>
              <a:gd name="connsiteX458" fmla="*/ 1096783 w 1192542"/>
              <a:gd name="connsiteY458" fmla="*/ 179789 h 4994143"/>
              <a:gd name="connsiteX459" fmla="*/ 1105010 w 1192542"/>
              <a:gd name="connsiteY459" fmla="*/ 233967 h 4994143"/>
              <a:gd name="connsiteX460" fmla="*/ 1101582 w 1192542"/>
              <a:gd name="connsiteY460" fmla="*/ 271000 h 4994143"/>
              <a:gd name="connsiteX461" fmla="*/ 1100211 w 1192542"/>
              <a:gd name="connsiteY461" fmla="*/ 291231 h 4994143"/>
              <a:gd name="connsiteX462" fmla="*/ 1096783 w 1192542"/>
              <a:gd name="connsiteY462" fmla="*/ 352267 h 4994143"/>
              <a:gd name="connsiteX463" fmla="*/ 1099868 w 1192542"/>
              <a:gd name="connsiteY463" fmla="*/ 406103 h 4994143"/>
              <a:gd name="connsiteX464" fmla="*/ 1108438 w 1192542"/>
              <a:gd name="connsiteY464" fmla="*/ 366669 h 4994143"/>
              <a:gd name="connsiteX465" fmla="*/ 1115979 w 1192542"/>
              <a:gd name="connsiteY465" fmla="*/ 326207 h 4994143"/>
              <a:gd name="connsiteX466" fmla="*/ 1124206 w 1192542"/>
              <a:gd name="connsiteY466" fmla="*/ 331008 h 4994143"/>
              <a:gd name="connsiteX467" fmla="*/ 1133803 w 1192542"/>
              <a:gd name="connsiteY467" fmla="*/ 331693 h 4994143"/>
              <a:gd name="connsiteX468" fmla="*/ 1131747 w 1192542"/>
              <a:gd name="connsiteY468" fmla="*/ 308719 h 4994143"/>
              <a:gd name="connsiteX469" fmla="*/ 1137231 w 1192542"/>
              <a:gd name="connsiteY469" fmla="*/ 260713 h 4994143"/>
              <a:gd name="connsiteX470" fmla="*/ 1151628 w 1192542"/>
              <a:gd name="connsiteY470" fmla="*/ 214079 h 4994143"/>
              <a:gd name="connsiteX471" fmla="*/ 1169795 w 1192542"/>
              <a:gd name="connsiteY471" fmla="*/ 190076 h 4994143"/>
              <a:gd name="connsiteX472" fmla="*/ 1173566 w 1192542"/>
              <a:gd name="connsiteY472" fmla="*/ 213050 h 4994143"/>
              <a:gd name="connsiteX473" fmla="*/ 1172195 w 1192542"/>
              <a:gd name="connsiteY473" fmla="*/ 335808 h 4994143"/>
              <a:gd name="connsiteX474" fmla="*/ 1160883 w 1192542"/>
              <a:gd name="connsiteY474" fmla="*/ 392730 h 4994143"/>
              <a:gd name="connsiteX475" fmla="*/ 1148200 w 1192542"/>
              <a:gd name="connsiteY475" fmla="*/ 439707 h 4994143"/>
              <a:gd name="connsiteX476" fmla="*/ 1151628 w 1192542"/>
              <a:gd name="connsiteY476" fmla="*/ 466110 h 4994143"/>
              <a:gd name="connsiteX477" fmla="*/ 1155056 w 1192542"/>
              <a:gd name="connsiteY477" fmla="*/ 457881 h 4994143"/>
              <a:gd name="connsiteX478" fmla="*/ 1162597 w 1192542"/>
              <a:gd name="connsiteY478" fmla="*/ 453423 h 4994143"/>
              <a:gd name="connsiteX479" fmla="*/ 1160540 w 1192542"/>
              <a:gd name="connsiteY479" fmla="*/ 473997 h 4994143"/>
              <a:gd name="connsiteX480" fmla="*/ 1151285 w 1192542"/>
              <a:gd name="connsiteY480" fmla="*/ 486684 h 4994143"/>
              <a:gd name="connsiteX481" fmla="*/ 1143401 w 1192542"/>
              <a:gd name="connsiteY481" fmla="*/ 501086 h 4994143"/>
              <a:gd name="connsiteX482" fmla="*/ 1144772 w 1192542"/>
              <a:gd name="connsiteY482" fmla="*/ 536062 h 4994143"/>
              <a:gd name="connsiteX483" fmla="*/ 1145115 w 1192542"/>
              <a:gd name="connsiteY483" fmla="*/ 556979 h 4994143"/>
              <a:gd name="connsiteX484" fmla="*/ 1139631 w 1192542"/>
              <a:gd name="connsiteY484" fmla="*/ 539834 h 4994143"/>
              <a:gd name="connsiteX485" fmla="*/ 1127976 w 1192542"/>
              <a:gd name="connsiteY485" fmla="*/ 529547 h 4994143"/>
              <a:gd name="connsiteX486" fmla="*/ 1116322 w 1192542"/>
              <a:gd name="connsiteY486" fmla="*/ 534004 h 4994143"/>
              <a:gd name="connsiteX487" fmla="*/ 1113922 w 1192542"/>
              <a:gd name="connsiteY487" fmla="*/ 539834 h 4994143"/>
              <a:gd name="connsiteX488" fmla="*/ 1109123 w 1192542"/>
              <a:gd name="connsiteY488" fmla="*/ 507258 h 4994143"/>
              <a:gd name="connsiteX489" fmla="*/ 1101925 w 1192542"/>
              <a:gd name="connsiteY489" fmla="*/ 463710 h 4994143"/>
              <a:gd name="connsiteX490" fmla="*/ 1096098 w 1192542"/>
              <a:gd name="connsiteY490" fmla="*/ 456852 h 4994143"/>
              <a:gd name="connsiteX491" fmla="*/ 1095070 w 1192542"/>
              <a:gd name="connsiteY491" fmla="*/ 493542 h 4994143"/>
              <a:gd name="connsiteX492" fmla="*/ 1084786 w 1192542"/>
              <a:gd name="connsiteY492" fmla="*/ 492856 h 4994143"/>
              <a:gd name="connsiteX493" fmla="*/ 1075874 w 1192542"/>
              <a:gd name="connsiteY493" fmla="*/ 460967 h 4994143"/>
              <a:gd name="connsiteX494" fmla="*/ 1074503 w 1192542"/>
              <a:gd name="connsiteY494" fmla="*/ 473997 h 4994143"/>
              <a:gd name="connsiteX495" fmla="*/ 1084786 w 1192542"/>
              <a:gd name="connsiteY495" fmla="*/ 588525 h 4994143"/>
              <a:gd name="connsiteX496" fmla="*/ 1077931 w 1192542"/>
              <a:gd name="connsiteY496" fmla="*/ 592297 h 4994143"/>
              <a:gd name="connsiteX497" fmla="*/ 1073817 w 1192542"/>
              <a:gd name="connsiteY497" fmla="*/ 562122 h 4994143"/>
              <a:gd name="connsiteX498" fmla="*/ 1069361 w 1192542"/>
              <a:gd name="connsiteY498" fmla="*/ 558693 h 4994143"/>
              <a:gd name="connsiteX499" fmla="*/ 1059078 w 1192542"/>
              <a:gd name="connsiteY499" fmla="*/ 728429 h 4994143"/>
              <a:gd name="connsiteX500" fmla="*/ 1064905 w 1192542"/>
              <a:gd name="connsiteY500" fmla="*/ 915309 h 4994143"/>
              <a:gd name="connsiteX501" fmla="*/ 1068333 w 1192542"/>
              <a:gd name="connsiteY501" fmla="*/ 1321646 h 4994143"/>
              <a:gd name="connsiteX502" fmla="*/ 1065248 w 1192542"/>
              <a:gd name="connsiteY502" fmla="*/ 1361079 h 4994143"/>
              <a:gd name="connsiteX503" fmla="*/ 1064905 w 1192542"/>
              <a:gd name="connsiteY503" fmla="*/ 1475608 h 4994143"/>
              <a:gd name="connsiteX504" fmla="*/ 1060106 w 1192542"/>
              <a:gd name="connsiteY504" fmla="*/ 1540073 h 4994143"/>
              <a:gd name="connsiteX505" fmla="*/ 1055650 w 1192542"/>
              <a:gd name="connsiteY505" fmla="*/ 1659402 h 4994143"/>
              <a:gd name="connsiteX506" fmla="*/ 1052565 w 1192542"/>
              <a:gd name="connsiteY506" fmla="*/ 1779074 h 4994143"/>
              <a:gd name="connsiteX507" fmla="*/ 1047081 w 1192542"/>
              <a:gd name="connsiteY507" fmla="*/ 1755757 h 4994143"/>
              <a:gd name="connsiteX508" fmla="*/ 1038511 w 1192542"/>
              <a:gd name="connsiteY508" fmla="*/ 1737583 h 4994143"/>
              <a:gd name="connsiteX509" fmla="*/ 1035083 w 1192542"/>
              <a:gd name="connsiteY509" fmla="*/ 1753700 h 4994143"/>
              <a:gd name="connsiteX510" fmla="*/ 1029942 w 1192542"/>
              <a:gd name="connsiteY510" fmla="*/ 1674490 h 4994143"/>
              <a:gd name="connsiteX511" fmla="*/ 1035426 w 1192542"/>
              <a:gd name="connsiteY511" fmla="*/ 1612082 h 4994143"/>
              <a:gd name="connsiteX512" fmla="*/ 1037826 w 1192542"/>
              <a:gd name="connsiteY512" fmla="*/ 1602824 h 4994143"/>
              <a:gd name="connsiteX513" fmla="*/ 1038168 w 1192542"/>
              <a:gd name="connsiteY513" fmla="*/ 1580535 h 4994143"/>
              <a:gd name="connsiteX514" fmla="*/ 1040225 w 1192542"/>
              <a:gd name="connsiteY514" fmla="*/ 1359708 h 4994143"/>
              <a:gd name="connsiteX515" fmla="*/ 1033027 w 1192542"/>
              <a:gd name="connsiteY515" fmla="*/ 1333647 h 4994143"/>
              <a:gd name="connsiteX516" fmla="*/ 1028228 w 1192542"/>
              <a:gd name="connsiteY516" fmla="*/ 1349764 h 4994143"/>
              <a:gd name="connsiteX517" fmla="*/ 1020001 w 1192542"/>
              <a:gd name="connsiteY517" fmla="*/ 1353878 h 4994143"/>
              <a:gd name="connsiteX518" fmla="*/ 1022743 w 1192542"/>
              <a:gd name="connsiteY518" fmla="*/ 1342563 h 4994143"/>
              <a:gd name="connsiteX519" fmla="*/ 1029942 w 1192542"/>
              <a:gd name="connsiteY519" fmla="*/ 1290099 h 4994143"/>
              <a:gd name="connsiteX520" fmla="*/ 1021715 w 1192542"/>
              <a:gd name="connsiteY520" fmla="*/ 1280155 h 4994143"/>
              <a:gd name="connsiteX521" fmla="*/ 1016574 w 1192542"/>
              <a:gd name="connsiteY521" fmla="*/ 1275354 h 4994143"/>
              <a:gd name="connsiteX522" fmla="*/ 1010061 w 1192542"/>
              <a:gd name="connsiteY522" fmla="*/ 1277412 h 4994143"/>
              <a:gd name="connsiteX523" fmla="*/ 1011089 w 1192542"/>
              <a:gd name="connsiteY523" fmla="*/ 1299014 h 4994143"/>
              <a:gd name="connsiteX524" fmla="*/ 1012117 w 1192542"/>
              <a:gd name="connsiteY524" fmla="*/ 1315816 h 4994143"/>
              <a:gd name="connsiteX525" fmla="*/ 1007661 w 1192542"/>
              <a:gd name="connsiteY525" fmla="*/ 1434460 h 4994143"/>
              <a:gd name="connsiteX526" fmla="*/ 1002520 w 1192542"/>
              <a:gd name="connsiteY526" fmla="*/ 1445090 h 4994143"/>
              <a:gd name="connsiteX527" fmla="*/ 997378 w 1192542"/>
              <a:gd name="connsiteY527" fmla="*/ 1430345 h 4994143"/>
              <a:gd name="connsiteX528" fmla="*/ 995664 w 1192542"/>
              <a:gd name="connsiteY528" fmla="*/ 1421773 h 4994143"/>
              <a:gd name="connsiteX529" fmla="*/ 993607 w 1192542"/>
              <a:gd name="connsiteY529" fmla="*/ 1560647 h 4994143"/>
              <a:gd name="connsiteX530" fmla="*/ 991894 w 1192542"/>
              <a:gd name="connsiteY530" fmla="*/ 1581221 h 4994143"/>
              <a:gd name="connsiteX531" fmla="*/ 988466 w 1192542"/>
              <a:gd name="connsiteY531" fmla="*/ 1702265 h 4994143"/>
              <a:gd name="connsiteX532" fmla="*/ 994293 w 1192542"/>
              <a:gd name="connsiteY532" fmla="*/ 1858284 h 4994143"/>
              <a:gd name="connsiteX533" fmla="*/ 997721 w 1192542"/>
              <a:gd name="connsiteY533" fmla="*/ 2022876 h 4994143"/>
              <a:gd name="connsiteX534" fmla="*/ 990865 w 1192542"/>
              <a:gd name="connsiteY534" fmla="*/ 1939209 h 4994143"/>
              <a:gd name="connsiteX535" fmla="*/ 987780 w 1192542"/>
              <a:gd name="connsiteY535" fmla="*/ 1927893 h 4994143"/>
              <a:gd name="connsiteX536" fmla="*/ 980239 w 1192542"/>
              <a:gd name="connsiteY536" fmla="*/ 1950181 h 4994143"/>
              <a:gd name="connsiteX537" fmla="*/ 971327 w 1192542"/>
              <a:gd name="connsiteY537" fmla="*/ 1974184 h 4994143"/>
              <a:gd name="connsiteX538" fmla="*/ 963786 w 1192542"/>
              <a:gd name="connsiteY538" fmla="*/ 2010875 h 4994143"/>
              <a:gd name="connsiteX539" fmla="*/ 964814 w 1192542"/>
              <a:gd name="connsiteY539" fmla="*/ 2026305 h 4994143"/>
              <a:gd name="connsiteX540" fmla="*/ 967556 w 1192542"/>
              <a:gd name="connsiteY540" fmla="*/ 2009160 h 4994143"/>
              <a:gd name="connsiteX541" fmla="*/ 976811 w 1192542"/>
              <a:gd name="connsiteY541" fmla="*/ 2017733 h 4994143"/>
              <a:gd name="connsiteX542" fmla="*/ 979554 w 1192542"/>
              <a:gd name="connsiteY542" fmla="*/ 2035906 h 4994143"/>
              <a:gd name="connsiteX543" fmla="*/ 987437 w 1192542"/>
              <a:gd name="connsiteY543" fmla="*/ 2009503 h 4994143"/>
              <a:gd name="connsiteX544" fmla="*/ 990522 w 1192542"/>
              <a:gd name="connsiteY544" fmla="*/ 2050651 h 4994143"/>
              <a:gd name="connsiteX545" fmla="*/ 994979 w 1192542"/>
              <a:gd name="connsiteY545" fmla="*/ 2089742 h 4994143"/>
              <a:gd name="connsiteX546" fmla="*/ 998064 w 1192542"/>
              <a:gd name="connsiteY546" fmla="*/ 2076026 h 4994143"/>
              <a:gd name="connsiteX547" fmla="*/ 1002177 w 1192542"/>
              <a:gd name="connsiteY547" fmla="*/ 2062310 h 4994143"/>
              <a:gd name="connsiteX548" fmla="*/ 1007661 w 1192542"/>
              <a:gd name="connsiteY548" fmla="*/ 2112030 h 4994143"/>
              <a:gd name="connsiteX549" fmla="*/ 1003205 w 1192542"/>
              <a:gd name="connsiteY549" fmla="*/ 2161751 h 4994143"/>
              <a:gd name="connsiteX550" fmla="*/ 1002177 w 1192542"/>
              <a:gd name="connsiteY550" fmla="*/ 2193298 h 4994143"/>
              <a:gd name="connsiteX551" fmla="*/ 1009375 w 1192542"/>
              <a:gd name="connsiteY551" fmla="*/ 2223816 h 4994143"/>
              <a:gd name="connsiteX552" fmla="*/ 1013146 w 1192542"/>
              <a:gd name="connsiteY552" fmla="*/ 2267707 h 4994143"/>
              <a:gd name="connsiteX553" fmla="*/ 1011775 w 1192542"/>
              <a:gd name="connsiteY553" fmla="*/ 2283823 h 4994143"/>
              <a:gd name="connsiteX554" fmla="*/ 1006633 w 1192542"/>
              <a:gd name="connsiteY554" fmla="*/ 2247133 h 4994143"/>
              <a:gd name="connsiteX555" fmla="*/ 1001149 w 1192542"/>
              <a:gd name="connsiteY555" fmla="*/ 2208728 h 4994143"/>
              <a:gd name="connsiteX556" fmla="*/ 997035 w 1192542"/>
              <a:gd name="connsiteY556" fmla="*/ 2234446 h 4994143"/>
              <a:gd name="connsiteX557" fmla="*/ 997721 w 1192542"/>
              <a:gd name="connsiteY557" fmla="*/ 2246790 h 4994143"/>
              <a:gd name="connsiteX558" fmla="*/ 996350 w 1192542"/>
              <a:gd name="connsiteY558" fmla="*/ 2267707 h 4994143"/>
              <a:gd name="connsiteX559" fmla="*/ 986752 w 1192542"/>
              <a:gd name="connsiteY559" fmla="*/ 2312627 h 4994143"/>
              <a:gd name="connsiteX560" fmla="*/ 984352 w 1192542"/>
              <a:gd name="connsiteY560" fmla="*/ 2310226 h 4994143"/>
              <a:gd name="connsiteX561" fmla="*/ 974412 w 1192542"/>
              <a:gd name="connsiteY561" fmla="*/ 2178896 h 4994143"/>
              <a:gd name="connsiteX562" fmla="*/ 972698 w 1192542"/>
              <a:gd name="connsiteY562" fmla="*/ 2170323 h 4994143"/>
              <a:gd name="connsiteX563" fmla="*/ 969270 w 1192542"/>
              <a:gd name="connsiteY563" fmla="*/ 2178896 h 4994143"/>
              <a:gd name="connsiteX564" fmla="*/ 966871 w 1192542"/>
              <a:gd name="connsiteY564" fmla="*/ 2216615 h 4994143"/>
              <a:gd name="connsiteX565" fmla="*/ 965500 w 1192542"/>
              <a:gd name="connsiteY565" fmla="*/ 2276622 h 4994143"/>
              <a:gd name="connsiteX566" fmla="*/ 963443 w 1192542"/>
              <a:gd name="connsiteY566" fmla="*/ 2315370 h 4994143"/>
              <a:gd name="connsiteX567" fmla="*/ 956245 w 1192542"/>
              <a:gd name="connsiteY567" fmla="*/ 2321199 h 4994143"/>
              <a:gd name="connsiteX568" fmla="*/ 954531 w 1192542"/>
              <a:gd name="connsiteY568" fmla="*/ 2353775 h 4994143"/>
              <a:gd name="connsiteX569" fmla="*/ 954188 w 1192542"/>
              <a:gd name="connsiteY569" fmla="*/ 2382578 h 4994143"/>
              <a:gd name="connsiteX570" fmla="*/ 942534 w 1192542"/>
              <a:gd name="connsiteY570" fmla="*/ 2366462 h 4994143"/>
              <a:gd name="connsiteX571" fmla="*/ 933964 w 1192542"/>
              <a:gd name="connsiteY571" fmla="*/ 2348631 h 4994143"/>
              <a:gd name="connsiteX572" fmla="*/ 939106 w 1192542"/>
              <a:gd name="connsiteY572" fmla="*/ 2299597 h 4994143"/>
              <a:gd name="connsiteX573" fmla="*/ 942534 w 1192542"/>
              <a:gd name="connsiteY573" fmla="*/ 2293424 h 4994143"/>
              <a:gd name="connsiteX574" fmla="*/ 937392 w 1192542"/>
              <a:gd name="connsiteY574" fmla="*/ 2290681 h 4994143"/>
              <a:gd name="connsiteX575" fmla="*/ 932250 w 1192542"/>
              <a:gd name="connsiteY575" fmla="*/ 2257420 h 4994143"/>
              <a:gd name="connsiteX576" fmla="*/ 928480 w 1192542"/>
              <a:gd name="connsiteY576" fmla="*/ 2226902 h 4994143"/>
              <a:gd name="connsiteX577" fmla="*/ 927451 w 1192542"/>
              <a:gd name="connsiteY577" fmla="*/ 2218329 h 4994143"/>
              <a:gd name="connsiteX578" fmla="*/ 928822 w 1192542"/>
              <a:gd name="connsiteY578" fmla="*/ 2130890 h 4994143"/>
              <a:gd name="connsiteX579" fmla="*/ 922652 w 1192542"/>
              <a:gd name="connsiteY579" fmla="*/ 2139462 h 4994143"/>
              <a:gd name="connsiteX580" fmla="*/ 922652 w 1192542"/>
              <a:gd name="connsiteY580" fmla="*/ 2156607 h 4994143"/>
              <a:gd name="connsiteX581" fmla="*/ 921624 w 1192542"/>
              <a:gd name="connsiteY581" fmla="*/ 2170666 h 4994143"/>
              <a:gd name="connsiteX582" fmla="*/ 916825 w 1192542"/>
              <a:gd name="connsiteY582" fmla="*/ 2219701 h 4994143"/>
              <a:gd name="connsiteX583" fmla="*/ 914083 w 1192542"/>
              <a:gd name="connsiteY583" fmla="*/ 2324628 h 4994143"/>
              <a:gd name="connsiteX584" fmla="*/ 915454 w 1192542"/>
              <a:gd name="connsiteY584" fmla="*/ 2465217 h 4994143"/>
              <a:gd name="connsiteX585" fmla="*/ 921967 w 1192542"/>
              <a:gd name="connsiteY585" fmla="*/ 2488877 h 4994143"/>
              <a:gd name="connsiteX586" fmla="*/ 918539 w 1192542"/>
              <a:gd name="connsiteY586" fmla="*/ 2514938 h 4994143"/>
              <a:gd name="connsiteX587" fmla="*/ 915111 w 1192542"/>
              <a:gd name="connsiteY587" fmla="*/ 2495392 h 4994143"/>
              <a:gd name="connsiteX588" fmla="*/ 912712 w 1192542"/>
              <a:gd name="connsiteY588" fmla="*/ 2478590 h 4994143"/>
              <a:gd name="connsiteX589" fmla="*/ 908941 w 1192542"/>
              <a:gd name="connsiteY589" fmla="*/ 2546485 h 4994143"/>
              <a:gd name="connsiteX590" fmla="*/ 906542 w 1192542"/>
              <a:gd name="connsiteY590" fmla="*/ 2583175 h 4994143"/>
              <a:gd name="connsiteX591" fmla="*/ 896601 w 1192542"/>
              <a:gd name="connsiteY591" fmla="*/ 2603749 h 4994143"/>
              <a:gd name="connsiteX592" fmla="*/ 892145 w 1192542"/>
              <a:gd name="connsiteY592" fmla="*/ 2539627 h 4994143"/>
              <a:gd name="connsiteX593" fmla="*/ 888717 w 1192542"/>
              <a:gd name="connsiteY593" fmla="*/ 2451158 h 4994143"/>
              <a:gd name="connsiteX594" fmla="*/ 884947 w 1192542"/>
              <a:gd name="connsiteY594" fmla="*/ 2509108 h 4994143"/>
              <a:gd name="connsiteX595" fmla="*/ 878434 w 1192542"/>
              <a:gd name="connsiteY595" fmla="*/ 2614379 h 4994143"/>
              <a:gd name="connsiteX596" fmla="*/ 877406 w 1192542"/>
              <a:gd name="connsiteY596" fmla="*/ 2641811 h 4994143"/>
              <a:gd name="connsiteX597" fmla="*/ 888717 w 1192542"/>
              <a:gd name="connsiteY597" fmla="*/ 2661699 h 4994143"/>
              <a:gd name="connsiteX598" fmla="*/ 898315 w 1192542"/>
              <a:gd name="connsiteY598" fmla="*/ 2662728 h 4994143"/>
              <a:gd name="connsiteX599" fmla="*/ 895916 w 1192542"/>
              <a:gd name="connsiteY599" fmla="*/ 2642154 h 4994143"/>
              <a:gd name="connsiteX600" fmla="*/ 900715 w 1192542"/>
              <a:gd name="connsiteY600" fmla="*/ 2612664 h 4994143"/>
              <a:gd name="connsiteX601" fmla="*/ 907570 w 1192542"/>
              <a:gd name="connsiteY601" fmla="*/ 2603749 h 4994143"/>
              <a:gd name="connsiteX602" fmla="*/ 913397 w 1192542"/>
              <a:gd name="connsiteY602" fmla="*/ 2623637 h 4994143"/>
              <a:gd name="connsiteX603" fmla="*/ 920596 w 1192542"/>
              <a:gd name="connsiteY603" fmla="*/ 2649697 h 4994143"/>
              <a:gd name="connsiteX604" fmla="*/ 907227 w 1192542"/>
              <a:gd name="connsiteY604" fmla="*/ 2642839 h 4994143"/>
              <a:gd name="connsiteX605" fmla="*/ 903457 w 1192542"/>
              <a:gd name="connsiteY605" fmla="*/ 2638039 h 4994143"/>
              <a:gd name="connsiteX606" fmla="*/ 894545 w 1192542"/>
              <a:gd name="connsiteY606" fmla="*/ 2672672 h 4994143"/>
              <a:gd name="connsiteX607" fmla="*/ 891117 w 1192542"/>
              <a:gd name="connsiteY607" fmla="*/ 2675072 h 4994143"/>
              <a:gd name="connsiteX608" fmla="*/ 884261 w 1192542"/>
              <a:gd name="connsiteY608" fmla="*/ 2693932 h 4994143"/>
              <a:gd name="connsiteX609" fmla="*/ 877749 w 1192542"/>
              <a:gd name="connsiteY609" fmla="*/ 2712105 h 4994143"/>
              <a:gd name="connsiteX610" fmla="*/ 879805 w 1192542"/>
              <a:gd name="connsiteY610" fmla="*/ 2713134 h 4994143"/>
              <a:gd name="connsiteX611" fmla="*/ 884604 w 1192542"/>
              <a:gd name="connsiteY611" fmla="*/ 2706962 h 4994143"/>
              <a:gd name="connsiteX612" fmla="*/ 882547 w 1192542"/>
              <a:gd name="connsiteY612" fmla="*/ 2736108 h 4994143"/>
              <a:gd name="connsiteX613" fmla="*/ 881176 w 1192542"/>
              <a:gd name="connsiteY613" fmla="*/ 2800916 h 4994143"/>
              <a:gd name="connsiteX614" fmla="*/ 896601 w 1192542"/>
              <a:gd name="connsiteY614" fmla="*/ 2807431 h 4994143"/>
              <a:gd name="connsiteX615" fmla="*/ 908256 w 1192542"/>
              <a:gd name="connsiteY615" fmla="*/ 2805374 h 4994143"/>
              <a:gd name="connsiteX616" fmla="*/ 908256 w 1192542"/>
              <a:gd name="connsiteY616" fmla="*/ 2831777 h 4994143"/>
              <a:gd name="connsiteX617" fmla="*/ 911684 w 1192542"/>
              <a:gd name="connsiteY617" fmla="*/ 2856123 h 4994143"/>
              <a:gd name="connsiteX618" fmla="*/ 915111 w 1192542"/>
              <a:gd name="connsiteY618" fmla="*/ 2857495 h 4994143"/>
              <a:gd name="connsiteX619" fmla="*/ 922995 w 1192542"/>
              <a:gd name="connsiteY619" fmla="*/ 2855437 h 4994143"/>
              <a:gd name="connsiteX620" fmla="*/ 925052 w 1192542"/>
              <a:gd name="connsiteY620" fmla="*/ 2857152 h 4994143"/>
              <a:gd name="connsiteX621" fmla="*/ 919910 w 1192542"/>
              <a:gd name="connsiteY621" fmla="*/ 2875669 h 4994143"/>
              <a:gd name="connsiteX622" fmla="*/ 918196 w 1192542"/>
              <a:gd name="connsiteY622" fmla="*/ 2892814 h 4994143"/>
              <a:gd name="connsiteX623" fmla="*/ 917168 w 1192542"/>
              <a:gd name="connsiteY623" fmla="*/ 2909273 h 4994143"/>
              <a:gd name="connsiteX624" fmla="*/ 910998 w 1192542"/>
              <a:gd name="connsiteY624" fmla="*/ 2901729 h 4994143"/>
              <a:gd name="connsiteX625" fmla="*/ 909284 w 1192542"/>
              <a:gd name="connsiteY625" fmla="*/ 2922989 h 4994143"/>
              <a:gd name="connsiteX626" fmla="*/ 913055 w 1192542"/>
              <a:gd name="connsiteY626" fmla="*/ 2962422 h 4994143"/>
              <a:gd name="connsiteX627" fmla="*/ 929508 w 1192542"/>
              <a:gd name="connsiteY627" fmla="*/ 3051576 h 4994143"/>
              <a:gd name="connsiteX628" fmla="*/ 935335 w 1192542"/>
              <a:gd name="connsiteY628" fmla="*/ 3209310 h 4994143"/>
              <a:gd name="connsiteX629" fmla="*/ 933279 w 1192542"/>
              <a:gd name="connsiteY629" fmla="*/ 3348185 h 4994143"/>
              <a:gd name="connsiteX630" fmla="*/ 934307 w 1192542"/>
              <a:gd name="connsiteY630" fmla="*/ 3340641 h 4994143"/>
              <a:gd name="connsiteX631" fmla="*/ 943562 w 1192542"/>
              <a:gd name="connsiteY631" fmla="*/ 3317324 h 4994143"/>
              <a:gd name="connsiteX632" fmla="*/ 949389 w 1192542"/>
              <a:gd name="connsiteY632" fmla="*/ 3269318 h 4994143"/>
              <a:gd name="connsiteX633" fmla="*/ 951103 w 1192542"/>
              <a:gd name="connsiteY633" fmla="*/ 3224055 h 4994143"/>
              <a:gd name="connsiteX634" fmla="*/ 956245 w 1192542"/>
              <a:gd name="connsiteY634" fmla="*/ 3191822 h 4994143"/>
              <a:gd name="connsiteX635" fmla="*/ 963100 w 1192542"/>
              <a:gd name="connsiteY635" fmla="*/ 3175706 h 4994143"/>
              <a:gd name="connsiteX636" fmla="*/ 963100 w 1192542"/>
              <a:gd name="connsiteY636" fmla="*/ 3165419 h 4994143"/>
              <a:gd name="connsiteX637" fmla="*/ 956245 w 1192542"/>
              <a:gd name="connsiteY637" fmla="*/ 3153075 h 4994143"/>
              <a:gd name="connsiteX638" fmla="*/ 959672 w 1192542"/>
              <a:gd name="connsiteY638" fmla="*/ 3142445 h 4994143"/>
              <a:gd name="connsiteX639" fmla="*/ 963100 w 1192542"/>
              <a:gd name="connsiteY639" fmla="*/ 3148960 h 4994143"/>
              <a:gd name="connsiteX640" fmla="*/ 973384 w 1192542"/>
              <a:gd name="connsiteY640" fmla="*/ 3159590 h 4994143"/>
              <a:gd name="connsiteX641" fmla="*/ 979896 w 1192542"/>
              <a:gd name="connsiteY641" fmla="*/ 3169877 h 4994143"/>
              <a:gd name="connsiteX642" fmla="*/ 978525 w 1192542"/>
              <a:gd name="connsiteY642" fmla="*/ 3184621 h 4994143"/>
              <a:gd name="connsiteX643" fmla="*/ 975440 w 1192542"/>
              <a:gd name="connsiteY643" fmla="*/ 3192851 h 4994143"/>
              <a:gd name="connsiteX644" fmla="*/ 968242 w 1192542"/>
              <a:gd name="connsiteY644" fmla="*/ 3197309 h 4994143"/>
              <a:gd name="connsiteX645" fmla="*/ 973041 w 1192542"/>
              <a:gd name="connsiteY645" fmla="*/ 3215140 h 4994143"/>
              <a:gd name="connsiteX646" fmla="*/ 976469 w 1192542"/>
              <a:gd name="connsiteY646" fmla="*/ 3220626 h 4994143"/>
              <a:gd name="connsiteX647" fmla="*/ 981953 w 1192542"/>
              <a:gd name="connsiteY647" fmla="*/ 3213082 h 4994143"/>
              <a:gd name="connsiteX648" fmla="*/ 987437 w 1192542"/>
              <a:gd name="connsiteY648" fmla="*/ 3195251 h 4994143"/>
              <a:gd name="connsiteX649" fmla="*/ 993265 w 1192542"/>
              <a:gd name="connsiteY649" fmla="*/ 3096153 h 4994143"/>
              <a:gd name="connsiteX650" fmla="*/ 996007 w 1192542"/>
              <a:gd name="connsiteY650" fmla="*/ 3006999 h 4994143"/>
              <a:gd name="connsiteX651" fmla="*/ 1004576 w 1192542"/>
              <a:gd name="connsiteY651" fmla="*/ 2926418 h 4994143"/>
              <a:gd name="connsiteX652" fmla="*/ 1004234 w 1192542"/>
              <a:gd name="connsiteY652" fmla="*/ 2952135 h 4994143"/>
              <a:gd name="connsiteX653" fmla="*/ 1003891 w 1192542"/>
              <a:gd name="connsiteY653" fmla="*/ 2959679 h 4994143"/>
              <a:gd name="connsiteX654" fmla="*/ 1004919 w 1192542"/>
              <a:gd name="connsiteY654" fmla="*/ 3023801 h 4994143"/>
              <a:gd name="connsiteX655" fmla="*/ 1008690 w 1192542"/>
              <a:gd name="connsiteY655" fmla="*/ 3077637 h 4994143"/>
              <a:gd name="connsiteX656" fmla="*/ 1014517 w 1192542"/>
              <a:gd name="connsiteY656" fmla="*/ 3077637 h 4994143"/>
              <a:gd name="connsiteX657" fmla="*/ 1009375 w 1192542"/>
              <a:gd name="connsiteY657" fmla="*/ 3088952 h 4994143"/>
              <a:gd name="connsiteX658" fmla="*/ 1009718 w 1192542"/>
              <a:gd name="connsiteY658" fmla="*/ 3132501 h 4994143"/>
              <a:gd name="connsiteX659" fmla="*/ 1012803 w 1192542"/>
              <a:gd name="connsiteY659" fmla="*/ 3152732 h 4994143"/>
              <a:gd name="connsiteX660" fmla="*/ 1017945 w 1192542"/>
              <a:gd name="connsiteY660" fmla="*/ 3167476 h 4994143"/>
              <a:gd name="connsiteX661" fmla="*/ 1018630 w 1192542"/>
              <a:gd name="connsiteY661" fmla="*/ 3173992 h 4994143"/>
              <a:gd name="connsiteX662" fmla="*/ 1014517 w 1192542"/>
              <a:gd name="connsiteY662" fmla="*/ 3193880 h 4994143"/>
              <a:gd name="connsiteX663" fmla="*/ 1013831 w 1192542"/>
              <a:gd name="connsiteY663" fmla="*/ 3229541 h 4994143"/>
              <a:gd name="connsiteX664" fmla="*/ 1018287 w 1192542"/>
              <a:gd name="connsiteY664" fmla="*/ 3352985 h 4994143"/>
              <a:gd name="connsiteX665" fmla="*/ 1019659 w 1192542"/>
              <a:gd name="connsiteY665" fmla="*/ 3379046 h 4994143"/>
              <a:gd name="connsiteX666" fmla="*/ 1022401 w 1192542"/>
              <a:gd name="connsiteY666" fmla="*/ 3403735 h 4994143"/>
              <a:gd name="connsiteX667" fmla="*/ 1029599 w 1192542"/>
              <a:gd name="connsiteY667" fmla="*/ 3429795 h 4994143"/>
              <a:gd name="connsiteX668" fmla="*/ 1033712 w 1192542"/>
              <a:gd name="connsiteY668" fmla="*/ 3458941 h 4994143"/>
              <a:gd name="connsiteX669" fmla="*/ 1040911 w 1192542"/>
              <a:gd name="connsiteY669" fmla="*/ 3477458 h 4994143"/>
              <a:gd name="connsiteX670" fmla="*/ 1043653 w 1192542"/>
              <a:gd name="connsiteY670" fmla="*/ 3489117 h 4994143"/>
              <a:gd name="connsiteX671" fmla="*/ 1041939 w 1192542"/>
              <a:gd name="connsiteY671" fmla="*/ 3581357 h 4994143"/>
              <a:gd name="connsiteX672" fmla="*/ 1045710 w 1192542"/>
              <a:gd name="connsiteY672" fmla="*/ 3612561 h 4994143"/>
              <a:gd name="connsiteX673" fmla="*/ 1054279 w 1192542"/>
              <a:gd name="connsiteY673" fmla="*/ 3601588 h 4994143"/>
              <a:gd name="connsiteX674" fmla="*/ 1061135 w 1192542"/>
              <a:gd name="connsiteY674" fmla="*/ 3614618 h 4994143"/>
              <a:gd name="connsiteX675" fmla="*/ 1060792 w 1192542"/>
              <a:gd name="connsiteY675" fmla="*/ 3627305 h 4994143"/>
              <a:gd name="connsiteX676" fmla="*/ 1048795 w 1192542"/>
              <a:gd name="connsiteY676" fmla="*/ 3775781 h 4994143"/>
              <a:gd name="connsiteX677" fmla="*/ 1046052 w 1192542"/>
              <a:gd name="connsiteY677" fmla="*/ 3859792 h 4994143"/>
              <a:gd name="connsiteX678" fmla="*/ 1046738 w 1192542"/>
              <a:gd name="connsiteY678" fmla="*/ 3887566 h 4994143"/>
              <a:gd name="connsiteX679" fmla="*/ 1056336 w 1192542"/>
              <a:gd name="connsiteY679" fmla="*/ 3901625 h 4994143"/>
              <a:gd name="connsiteX680" fmla="*/ 1064562 w 1192542"/>
              <a:gd name="connsiteY680" fmla="*/ 3901625 h 4994143"/>
              <a:gd name="connsiteX681" fmla="*/ 1062849 w 1192542"/>
              <a:gd name="connsiteY681" fmla="*/ 3932143 h 4994143"/>
              <a:gd name="connsiteX682" fmla="*/ 1062163 w 1192542"/>
              <a:gd name="connsiteY682" fmla="*/ 4031584 h 4994143"/>
              <a:gd name="connsiteX683" fmla="*/ 1065933 w 1192542"/>
              <a:gd name="connsiteY683" fmla="*/ 4053873 h 4994143"/>
              <a:gd name="connsiteX684" fmla="*/ 1071418 w 1192542"/>
              <a:gd name="connsiteY684" fmla="*/ 4074447 h 4994143"/>
              <a:gd name="connsiteX685" fmla="*/ 1081701 w 1192542"/>
              <a:gd name="connsiteY685" fmla="*/ 4048729 h 4994143"/>
              <a:gd name="connsiteX686" fmla="*/ 1082387 w 1192542"/>
              <a:gd name="connsiteY686" fmla="*/ 4018554 h 4994143"/>
              <a:gd name="connsiteX687" fmla="*/ 1087871 w 1192542"/>
              <a:gd name="connsiteY687" fmla="*/ 4052158 h 4994143"/>
              <a:gd name="connsiteX688" fmla="*/ 1100554 w 1192542"/>
              <a:gd name="connsiteY688" fmla="*/ 4088849 h 4994143"/>
              <a:gd name="connsiteX689" fmla="*/ 1105353 w 1192542"/>
              <a:gd name="connsiteY689" fmla="*/ 4060731 h 4994143"/>
              <a:gd name="connsiteX690" fmla="*/ 1100211 w 1192542"/>
              <a:gd name="connsiteY690" fmla="*/ 4020269 h 4994143"/>
              <a:gd name="connsiteX691" fmla="*/ 1097126 w 1192542"/>
              <a:gd name="connsiteY691" fmla="*/ 4026441 h 4994143"/>
              <a:gd name="connsiteX692" fmla="*/ 1089585 w 1192542"/>
              <a:gd name="connsiteY692" fmla="*/ 4014439 h 4994143"/>
              <a:gd name="connsiteX693" fmla="*/ 1086843 w 1192542"/>
              <a:gd name="connsiteY693" fmla="*/ 3992837 h 4994143"/>
              <a:gd name="connsiteX694" fmla="*/ 1081016 w 1192542"/>
              <a:gd name="connsiteY694" fmla="*/ 3970891 h 4994143"/>
              <a:gd name="connsiteX695" fmla="*/ 1093356 w 1192542"/>
              <a:gd name="connsiteY695" fmla="*/ 3955461 h 4994143"/>
              <a:gd name="connsiteX696" fmla="*/ 1101925 w 1192542"/>
              <a:gd name="connsiteY696" fmla="*/ 3981864 h 4994143"/>
              <a:gd name="connsiteX697" fmla="*/ 1112208 w 1192542"/>
              <a:gd name="connsiteY697" fmla="*/ 3797384 h 4994143"/>
              <a:gd name="connsiteX698" fmla="*/ 1114608 w 1192542"/>
              <a:gd name="connsiteY698" fmla="*/ 3698629 h 4994143"/>
              <a:gd name="connsiteX699" fmla="*/ 1118378 w 1192542"/>
              <a:gd name="connsiteY699" fmla="*/ 3646165 h 4994143"/>
              <a:gd name="connsiteX700" fmla="*/ 1115979 w 1192542"/>
              <a:gd name="connsiteY700" fmla="*/ 4239725 h 4994143"/>
              <a:gd name="connsiteX701" fmla="*/ 1105353 w 1192542"/>
              <a:gd name="connsiteY701" fmla="*/ 4318935 h 4994143"/>
              <a:gd name="connsiteX702" fmla="*/ 1103639 w 1192542"/>
              <a:gd name="connsiteY702" fmla="*/ 4297332 h 4994143"/>
              <a:gd name="connsiteX703" fmla="*/ 1109123 w 1192542"/>
              <a:gd name="connsiteY703" fmla="*/ 4192405 h 4994143"/>
              <a:gd name="connsiteX704" fmla="*/ 1105010 w 1192542"/>
              <a:gd name="connsiteY704" fmla="*/ 4112166 h 4994143"/>
              <a:gd name="connsiteX705" fmla="*/ 1094727 w 1192542"/>
              <a:gd name="connsiteY705" fmla="*/ 4110451 h 4994143"/>
              <a:gd name="connsiteX706" fmla="*/ 1070732 w 1192542"/>
              <a:gd name="connsiteY706" fmla="*/ 4093649 h 4994143"/>
              <a:gd name="connsiteX707" fmla="*/ 1051537 w 1192542"/>
              <a:gd name="connsiteY707" fmla="*/ 4077190 h 4994143"/>
              <a:gd name="connsiteX708" fmla="*/ 1055993 w 1192542"/>
              <a:gd name="connsiteY708" fmla="*/ 4234581 h 4994143"/>
              <a:gd name="connsiteX709" fmla="*/ 1062163 w 1192542"/>
              <a:gd name="connsiteY709" fmla="*/ 4289445 h 4994143"/>
              <a:gd name="connsiteX710" fmla="*/ 1070047 w 1192542"/>
              <a:gd name="connsiteY710" fmla="*/ 4340880 h 4994143"/>
              <a:gd name="connsiteX711" fmla="*/ 1055307 w 1192542"/>
              <a:gd name="connsiteY711" fmla="*/ 4491756 h 4994143"/>
              <a:gd name="connsiteX712" fmla="*/ 1032684 w 1192542"/>
              <a:gd name="connsiteY712" fmla="*/ 4557936 h 4994143"/>
              <a:gd name="connsiteX713" fmla="*/ 1025828 w 1192542"/>
              <a:gd name="connsiteY713" fmla="*/ 4557250 h 4994143"/>
              <a:gd name="connsiteX714" fmla="*/ 1019659 w 1192542"/>
              <a:gd name="connsiteY714" fmla="*/ 4567537 h 4994143"/>
              <a:gd name="connsiteX715" fmla="*/ 1014517 w 1192542"/>
              <a:gd name="connsiteY715" fmla="*/ 4567537 h 4994143"/>
              <a:gd name="connsiteX716" fmla="*/ 1005947 w 1192542"/>
              <a:gd name="connsiteY716" fmla="*/ 4575767 h 4994143"/>
              <a:gd name="connsiteX717" fmla="*/ 999435 w 1192542"/>
              <a:gd name="connsiteY717" fmla="*/ 4579882 h 4994143"/>
              <a:gd name="connsiteX718" fmla="*/ 990522 w 1192542"/>
              <a:gd name="connsiteY718" fmla="*/ 4571309 h 4994143"/>
              <a:gd name="connsiteX719" fmla="*/ 983667 w 1192542"/>
              <a:gd name="connsiteY719" fmla="*/ 4564108 h 4994143"/>
              <a:gd name="connsiteX720" fmla="*/ 971327 w 1192542"/>
              <a:gd name="connsiteY720" fmla="*/ 4563423 h 4994143"/>
              <a:gd name="connsiteX721" fmla="*/ 973041 w 1192542"/>
              <a:gd name="connsiteY721" fmla="*/ 4591883 h 4994143"/>
              <a:gd name="connsiteX722" fmla="*/ 977154 w 1192542"/>
              <a:gd name="connsiteY722" fmla="*/ 4641947 h 4994143"/>
              <a:gd name="connsiteX723" fmla="*/ 983667 w 1192542"/>
              <a:gd name="connsiteY723" fmla="*/ 4645376 h 4994143"/>
              <a:gd name="connsiteX724" fmla="*/ 993265 w 1192542"/>
              <a:gd name="connsiteY724" fmla="*/ 4634403 h 4994143"/>
              <a:gd name="connsiteX725" fmla="*/ 996350 w 1192542"/>
              <a:gd name="connsiteY725" fmla="*/ 4656348 h 4994143"/>
              <a:gd name="connsiteX726" fmla="*/ 997035 w 1192542"/>
              <a:gd name="connsiteY726" fmla="*/ 4629259 h 4994143"/>
              <a:gd name="connsiteX727" fmla="*/ 1001491 w 1192542"/>
              <a:gd name="connsiteY727" fmla="*/ 4605942 h 4994143"/>
              <a:gd name="connsiteX728" fmla="*/ 997378 w 1192542"/>
              <a:gd name="connsiteY728" fmla="*/ 4881977 h 4994143"/>
              <a:gd name="connsiteX729" fmla="*/ 988809 w 1192542"/>
              <a:gd name="connsiteY729" fmla="*/ 4845972 h 4994143"/>
              <a:gd name="connsiteX730" fmla="*/ 978525 w 1192542"/>
              <a:gd name="connsiteY730" fmla="*/ 4791794 h 4994143"/>
              <a:gd name="connsiteX731" fmla="*/ 971670 w 1192542"/>
              <a:gd name="connsiteY731" fmla="*/ 4785622 h 4994143"/>
              <a:gd name="connsiteX732" fmla="*/ 970641 w 1192542"/>
              <a:gd name="connsiteY732" fmla="*/ 4827456 h 4994143"/>
              <a:gd name="connsiteX733" fmla="*/ 969613 w 1192542"/>
              <a:gd name="connsiteY733" fmla="*/ 4860374 h 4994143"/>
              <a:gd name="connsiteX734" fmla="*/ 956245 w 1192542"/>
              <a:gd name="connsiteY734" fmla="*/ 4697839 h 4994143"/>
              <a:gd name="connsiteX735" fmla="*/ 951446 w 1192542"/>
              <a:gd name="connsiteY735" fmla="*/ 4638175 h 4994143"/>
              <a:gd name="connsiteX736" fmla="*/ 945276 w 1192542"/>
              <a:gd name="connsiteY736" fmla="*/ 4645033 h 4994143"/>
              <a:gd name="connsiteX737" fmla="*/ 941505 w 1192542"/>
              <a:gd name="connsiteY737" fmla="*/ 4685152 h 4994143"/>
              <a:gd name="connsiteX738" fmla="*/ 934307 w 1192542"/>
              <a:gd name="connsiteY738" fmla="*/ 4693725 h 4994143"/>
              <a:gd name="connsiteX739" fmla="*/ 925737 w 1192542"/>
              <a:gd name="connsiteY739" fmla="*/ 4672465 h 4994143"/>
              <a:gd name="connsiteX740" fmla="*/ 923338 w 1192542"/>
              <a:gd name="connsiteY740" fmla="*/ 4712927 h 4994143"/>
              <a:gd name="connsiteX741" fmla="*/ 920253 w 1192542"/>
              <a:gd name="connsiteY741" fmla="*/ 4758876 h 4994143"/>
              <a:gd name="connsiteX742" fmla="*/ 913397 w 1192542"/>
              <a:gd name="connsiteY742" fmla="*/ 4776021 h 4994143"/>
              <a:gd name="connsiteX743" fmla="*/ 906542 w 1192542"/>
              <a:gd name="connsiteY743" fmla="*/ 4773277 h 4994143"/>
              <a:gd name="connsiteX744" fmla="*/ 897972 w 1192542"/>
              <a:gd name="connsiteY744" fmla="*/ 4758876 h 4994143"/>
              <a:gd name="connsiteX745" fmla="*/ 885975 w 1192542"/>
              <a:gd name="connsiteY745" fmla="*/ 4736244 h 4994143"/>
              <a:gd name="connsiteX746" fmla="*/ 873978 w 1192542"/>
              <a:gd name="connsiteY746" fmla="*/ 4709155 h 4994143"/>
              <a:gd name="connsiteX747" fmla="*/ 867122 w 1192542"/>
              <a:gd name="connsiteY747" fmla="*/ 4718070 h 4994143"/>
              <a:gd name="connsiteX748" fmla="*/ 859924 w 1192542"/>
              <a:gd name="connsiteY748" fmla="*/ 4726986 h 4994143"/>
              <a:gd name="connsiteX749" fmla="*/ 853411 w 1192542"/>
              <a:gd name="connsiteY749" fmla="*/ 4770534 h 4994143"/>
              <a:gd name="connsiteX750" fmla="*/ 850326 w 1192542"/>
              <a:gd name="connsiteY750" fmla="*/ 4744817 h 4994143"/>
              <a:gd name="connsiteX751" fmla="*/ 844842 w 1192542"/>
              <a:gd name="connsiteY751" fmla="*/ 4735558 h 4994143"/>
              <a:gd name="connsiteX752" fmla="*/ 839700 w 1192542"/>
              <a:gd name="connsiteY752" fmla="*/ 4734530 h 4994143"/>
              <a:gd name="connsiteX753" fmla="*/ 836615 w 1192542"/>
              <a:gd name="connsiteY753" fmla="*/ 4726643 h 4994143"/>
              <a:gd name="connsiteX754" fmla="*/ 829417 w 1192542"/>
              <a:gd name="connsiteY754" fmla="*/ 4705383 h 4994143"/>
              <a:gd name="connsiteX755" fmla="*/ 823247 w 1192542"/>
              <a:gd name="connsiteY755" fmla="*/ 4680694 h 4994143"/>
              <a:gd name="connsiteX756" fmla="*/ 813992 w 1192542"/>
              <a:gd name="connsiteY756" fmla="*/ 4723900 h 4994143"/>
              <a:gd name="connsiteX757" fmla="*/ 805423 w 1192542"/>
              <a:gd name="connsiteY757" fmla="*/ 4798652 h 4994143"/>
              <a:gd name="connsiteX758" fmla="*/ 800281 w 1192542"/>
              <a:gd name="connsiteY758" fmla="*/ 4767105 h 4994143"/>
              <a:gd name="connsiteX759" fmla="*/ 788626 w 1192542"/>
              <a:gd name="connsiteY759" fmla="*/ 4700925 h 4994143"/>
              <a:gd name="connsiteX760" fmla="*/ 783142 w 1192542"/>
              <a:gd name="connsiteY760" fmla="*/ 4725271 h 4994143"/>
              <a:gd name="connsiteX761" fmla="*/ 776286 w 1192542"/>
              <a:gd name="connsiteY761" fmla="*/ 4745845 h 4994143"/>
              <a:gd name="connsiteX762" fmla="*/ 770116 w 1192542"/>
              <a:gd name="connsiteY762" fmla="*/ 4748246 h 4994143"/>
              <a:gd name="connsiteX763" fmla="*/ 761890 w 1192542"/>
              <a:gd name="connsiteY763" fmla="*/ 4723557 h 4994143"/>
              <a:gd name="connsiteX764" fmla="*/ 754006 w 1192542"/>
              <a:gd name="connsiteY764" fmla="*/ 4748246 h 4994143"/>
              <a:gd name="connsiteX765" fmla="*/ 747836 w 1192542"/>
              <a:gd name="connsiteY765" fmla="*/ 4799681 h 4994143"/>
              <a:gd name="connsiteX766" fmla="*/ 743037 w 1192542"/>
              <a:gd name="connsiteY766" fmla="*/ 4786993 h 4994143"/>
              <a:gd name="connsiteX767" fmla="*/ 736524 w 1192542"/>
              <a:gd name="connsiteY767" fmla="*/ 4757504 h 4994143"/>
              <a:gd name="connsiteX768" fmla="*/ 725555 w 1192542"/>
              <a:gd name="connsiteY768" fmla="*/ 4747560 h 4994143"/>
              <a:gd name="connsiteX769" fmla="*/ 724184 w 1192542"/>
              <a:gd name="connsiteY769" fmla="*/ 4782536 h 4994143"/>
              <a:gd name="connsiteX770" fmla="*/ 723156 w 1192542"/>
              <a:gd name="connsiteY770" fmla="*/ 4808939 h 4994143"/>
              <a:gd name="connsiteX771" fmla="*/ 711159 w 1192542"/>
              <a:gd name="connsiteY771" fmla="*/ 4776363 h 4994143"/>
              <a:gd name="connsiteX772" fmla="*/ 703960 w 1192542"/>
              <a:gd name="connsiteY772" fmla="*/ 4742073 h 4994143"/>
              <a:gd name="connsiteX773" fmla="*/ 704646 w 1192542"/>
              <a:gd name="connsiteY773" fmla="*/ 4795223 h 4994143"/>
              <a:gd name="connsiteX774" fmla="*/ 702932 w 1192542"/>
              <a:gd name="connsiteY774" fmla="*/ 4807224 h 4994143"/>
              <a:gd name="connsiteX775" fmla="*/ 699504 w 1192542"/>
              <a:gd name="connsiteY775" fmla="*/ 4790079 h 4994143"/>
              <a:gd name="connsiteX776" fmla="*/ 695734 w 1192542"/>
              <a:gd name="connsiteY776" fmla="*/ 4774649 h 4994143"/>
              <a:gd name="connsiteX777" fmla="*/ 688878 w 1192542"/>
              <a:gd name="connsiteY777" fmla="*/ 4775335 h 4994143"/>
              <a:gd name="connsiteX778" fmla="*/ 680652 w 1192542"/>
              <a:gd name="connsiteY778" fmla="*/ 4785965 h 4994143"/>
              <a:gd name="connsiteX779" fmla="*/ 674482 w 1192542"/>
              <a:gd name="connsiteY779" fmla="*/ 4800709 h 4994143"/>
              <a:gd name="connsiteX780" fmla="*/ 670368 w 1192542"/>
              <a:gd name="connsiteY780" fmla="*/ 4803795 h 4994143"/>
              <a:gd name="connsiteX781" fmla="*/ 661799 w 1192542"/>
              <a:gd name="connsiteY781" fmla="*/ 4800366 h 4994143"/>
              <a:gd name="connsiteX782" fmla="*/ 665569 w 1192542"/>
              <a:gd name="connsiteY782" fmla="*/ 4853516 h 4994143"/>
              <a:gd name="connsiteX783" fmla="*/ 661113 w 1192542"/>
              <a:gd name="connsiteY783" fmla="*/ 4908380 h 4994143"/>
              <a:gd name="connsiteX784" fmla="*/ 659742 w 1192542"/>
              <a:gd name="connsiteY784" fmla="*/ 4889520 h 4994143"/>
              <a:gd name="connsiteX785" fmla="*/ 653572 w 1192542"/>
              <a:gd name="connsiteY785" fmla="*/ 4856602 h 4994143"/>
              <a:gd name="connsiteX786" fmla="*/ 643632 w 1192542"/>
              <a:gd name="connsiteY786" fmla="*/ 4844258 h 4994143"/>
              <a:gd name="connsiteX787" fmla="*/ 637462 w 1192542"/>
              <a:gd name="connsiteY787" fmla="*/ 4827798 h 4994143"/>
              <a:gd name="connsiteX788" fmla="*/ 638490 w 1192542"/>
              <a:gd name="connsiteY788" fmla="*/ 4842543 h 4994143"/>
              <a:gd name="connsiteX789" fmla="*/ 630949 w 1192542"/>
              <a:gd name="connsiteY789" fmla="*/ 4847687 h 4994143"/>
              <a:gd name="connsiteX790" fmla="*/ 629235 w 1192542"/>
              <a:gd name="connsiteY790" fmla="*/ 4863803 h 4994143"/>
              <a:gd name="connsiteX791" fmla="*/ 641575 w 1192542"/>
              <a:gd name="connsiteY791" fmla="*/ 4935126 h 4994143"/>
              <a:gd name="connsiteX792" fmla="*/ 645345 w 1192542"/>
              <a:gd name="connsiteY792" fmla="*/ 4987247 h 4994143"/>
              <a:gd name="connsiteX793" fmla="*/ 612096 w 1192542"/>
              <a:gd name="connsiteY793" fmla="*/ 4856259 h 4994143"/>
              <a:gd name="connsiteX794" fmla="*/ 626150 w 1192542"/>
              <a:gd name="connsiteY794" fmla="*/ 4825398 h 4994143"/>
              <a:gd name="connsiteX795" fmla="*/ 624436 w 1192542"/>
              <a:gd name="connsiteY795" fmla="*/ 4829513 h 4994143"/>
              <a:gd name="connsiteX796" fmla="*/ 626150 w 1192542"/>
              <a:gd name="connsiteY796" fmla="*/ 4833971 h 4994143"/>
              <a:gd name="connsiteX797" fmla="*/ 626150 w 1192542"/>
              <a:gd name="connsiteY797" fmla="*/ 4825398 h 49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</a:cxnLst>
            <a:rect l="l" t="t" r="r" b="b"/>
            <a:pathLst>
              <a:path w="1192542" h="4994143">
                <a:moveTo>
                  <a:pt x="612096" y="4856259"/>
                </a:moveTo>
                <a:cubicBezTo>
                  <a:pt x="595300" y="4783907"/>
                  <a:pt x="580218" y="4723557"/>
                  <a:pt x="578161" y="4721499"/>
                </a:cubicBezTo>
                <a:cubicBezTo>
                  <a:pt x="570963" y="4713956"/>
                  <a:pt x="578504" y="4806196"/>
                  <a:pt x="589130" y="4856945"/>
                </a:cubicBezTo>
                <a:cubicBezTo>
                  <a:pt x="607297" y="4941984"/>
                  <a:pt x="602155" y="4945070"/>
                  <a:pt x="580903" y="4862431"/>
                </a:cubicBezTo>
                <a:cubicBezTo>
                  <a:pt x="567878" y="4812025"/>
                  <a:pt x="561365" y="4799681"/>
                  <a:pt x="568563" y="4838428"/>
                </a:cubicBezTo>
                <a:cubicBezTo>
                  <a:pt x="575419" y="4875462"/>
                  <a:pt x="571991" y="4872375"/>
                  <a:pt x="558965" y="4830199"/>
                </a:cubicBezTo>
                <a:cubicBezTo>
                  <a:pt x="546968" y="4792137"/>
                  <a:pt x="537713" y="4769848"/>
                  <a:pt x="542855" y="4791794"/>
                </a:cubicBezTo>
                <a:cubicBezTo>
                  <a:pt x="548339" y="4815111"/>
                  <a:pt x="553824" y="4860717"/>
                  <a:pt x="551424" y="4862088"/>
                </a:cubicBezTo>
                <a:cubicBezTo>
                  <a:pt x="550053" y="4863117"/>
                  <a:pt x="544912" y="4851116"/>
                  <a:pt x="539770" y="4835685"/>
                </a:cubicBezTo>
                <a:cubicBezTo>
                  <a:pt x="533600" y="4815454"/>
                  <a:pt x="527430" y="4803110"/>
                  <a:pt x="518518" y="4793508"/>
                </a:cubicBezTo>
                <a:lnTo>
                  <a:pt x="506178" y="4779792"/>
                </a:lnTo>
                <a:lnTo>
                  <a:pt x="508577" y="4791108"/>
                </a:lnTo>
                <a:cubicBezTo>
                  <a:pt x="510291" y="4800709"/>
                  <a:pt x="509606" y="4803110"/>
                  <a:pt x="503778" y="4804481"/>
                </a:cubicBezTo>
                <a:cubicBezTo>
                  <a:pt x="495894" y="4806539"/>
                  <a:pt x="494866" y="4814082"/>
                  <a:pt x="502064" y="4818197"/>
                </a:cubicBezTo>
                <a:cubicBezTo>
                  <a:pt x="506178" y="4820598"/>
                  <a:pt x="506178" y="4822998"/>
                  <a:pt x="502407" y="4836371"/>
                </a:cubicBezTo>
                <a:cubicBezTo>
                  <a:pt x="497266" y="4852830"/>
                  <a:pt x="497266" y="4852487"/>
                  <a:pt x="489039" y="4824369"/>
                </a:cubicBezTo>
                <a:cubicBezTo>
                  <a:pt x="484926" y="4810996"/>
                  <a:pt x="483897" y="4809282"/>
                  <a:pt x="483554" y="4816826"/>
                </a:cubicBezTo>
                <a:cubicBezTo>
                  <a:pt x="483212" y="4822998"/>
                  <a:pt x="481498" y="4826084"/>
                  <a:pt x="477727" y="4826084"/>
                </a:cubicBezTo>
                <a:cubicBezTo>
                  <a:pt x="472928" y="4826084"/>
                  <a:pt x="472586" y="4828484"/>
                  <a:pt x="474299" y="4841172"/>
                </a:cubicBezTo>
                <a:cubicBezTo>
                  <a:pt x="477042" y="4857974"/>
                  <a:pt x="471214" y="4866546"/>
                  <a:pt x="464702" y="4855573"/>
                </a:cubicBezTo>
                <a:cubicBezTo>
                  <a:pt x="454418" y="4838428"/>
                  <a:pt x="452704" y="4837743"/>
                  <a:pt x="456475" y="4852830"/>
                </a:cubicBezTo>
                <a:cubicBezTo>
                  <a:pt x="458532" y="4860717"/>
                  <a:pt x="459217" y="4868261"/>
                  <a:pt x="458189" y="4869289"/>
                </a:cubicBezTo>
                <a:cubicBezTo>
                  <a:pt x="457161" y="4870318"/>
                  <a:pt x="450991" y="4868604"/>
                  <a:pt x="444135" y="4865517"/>
                </a:cubicBezTo>
                <a:cubicBezTo>
                  <a:pt x="435223" y="4861403"/>
                  <a:pt x="430767" y="4855916"/>
                  <a:pt x="426996" y="4845629"/>
                </a:cubicBezTo>
                <a:lnTo>
                  <a:pt x="421854" y="4831227"/>
                </a:lnTo>
                <a:lnTo>
                  <a:pt x="423911" y="4851801"/>
                </a:lnTo>
                <a:cubicBezTo>
                  <a:pt x="425968" y="4874433"/>
                  <a:pt x="423911" y="4875462"/>
                  <a:pt x="416713" y="4854888"/>
                </a:cubicBezTo>
                <a:lnTo>
                  <a:pt x="411914" y="4841514"/>
                </a:lnTo>
                <a:lnTo>
                  <a:pt x="409172" y="4856945"/>
                </a:lnTo>
                <a:cubicBezTo>
                  <a:pt x="407115" y="4868946"/>
                  <a:pt x="406087" y="4870661"/>
                  <a:pt x="404030" y="4865517"/>
                </a:cubicBezTo>
                <a:cubicBezTo>
                  <a:pt x="402659" y="4861746"/>
                  <a:pt x="401288" y="4853516"/>
                  <a:pt x="401288" y="4847687"/>
                </a:cubicBezTo>
                <a:cubicBezTo>
                  <a:pt x="400945" y="4840143"/>
                  <a:pt x="399231" y="4836371"/>
                  <a:pt x="395803" y="4836371"/>
                </a:cubicBezTo>
                <a:cubicBezTo>
                  <a:pt x="393061" y="4836371"/>
                  <a:pt x="390319" y="4833971"/>
                  <a:pt x="390319" y="4831227"/>
                </a:cubicBezTo>
                <a:cubicBezTo>
                  <a:pt x="389976" y="4828484"/>
                  <a:pt x="389291" y="4824712"/>
                  <a:pt x="388948" y="4822655"/>
                </a:cubicBezTo>
                <a:cubicBezTo>
                  <a:pt x="388605" y="4820940"/>
                  <a:pt x="387919" y="4814768"/>
                  <a:pt x="387577" y="4808939"/>
                </a:cubicBezTo>
                <a:cubicBezTo>
                  <a:pt x="387577" y="4803453"/>
                  <a:pt x="385863" y="4798652"/>
                  <a:pt x="383806" y="4798652"/>
                </a:cubicBezTo>
                <a:cubicBezTo>
                  <a:pt x="382092" y="4798652"/>
                  <a:pt x="380378" y="4803453"/>
                  <a:pt x="380378" y="4808939"/>
                </a:cubicBezTo>
                <a:cubicBezTo>
                  <a:pt x="380378" y="4825741"/>
                  <a:pt x="374894" y="4820598"/>
                  <a:pt x="371466" y="4801395"/>
                </a:cubicBezTo>
                <a:cubicBezTo>
                  <a:pt x="369410" y="4788708"/>
                  <a:pt x="366667" y="4783221"/>
                  <a:pt x="363240" y="4783221"/>
                </a:cubicBezTo>
                <a:cubicBezTo>
                  <a:pt x="360497" y="4783221"/>
                  <a:pt x="356384" y="4780135"/>
                  <a:pt x="353985" y="4776363"/>
                </a:cubicBezTo>
                <a:cubicBezTo>
                  <a:pt x="350214" y="4770534"/>
                  <a:pt x="349871" y="4772592"/>
                  <a:pt x="349528" y="4791451"/>
                </a:cubicBezTo>
                <a:cubicBezTo>
                  <a:pt x="349528" y="4809968"/>
                  <a:pt x="348843" y="4812711"/>
                  <a:pt x="344730" y="4809282"/>
                </a:cubicBezTo>
                <a:cubicBezTo>
                  <a:pt x="340616" y="4805853"/>
                  <a:pt x="339245" y="4808253"/>
                  <a:pt x="335475" y="4824027"/>
                </a:cubicBezTo>
                <a:cubicBezTo>
                  <a:pt x="331018" y="4844601"/>
                  <a:pt x="327591" y="4845972"/>
                  <a:pt x="323477" y="4828484"/>
                </a:cubicBezTo>
                <a:cubicBezTo>
                  <a:pt x="318678" y="4805853"/>
                  <a:pt x="315936" y="4801395"/>
                  <a:pt x="308738" y="4805167"/>
                </a:cubicBezTo>
                <a:cubicBezTo>
                  <a:pt x="295712" y="4812368"/>
                  <a:pt x="293656" y="4864146"/>
                  <a:pt x="304625" y="4908037"/>
                </a:cubicBezTo>
                <a:cubicBezTo>
                  <a:pt x="313537" y="4943356"/>
                  <a:pt x="310109" y="4951928"/>
                  <a:pt x="299826" y="4920039"/>
                </a:cubicBezTo>
                <a:cubicBezTo>
                  <a:pt x="295712" y="4907008"/>
                  <a:pt x="286115" y="4883348"/>
                  <a:pt x="278573" y="4867232"/>
                </a:cubicBezTo>
                <a:cubicBezTo>
                  <a:pt x="265205" y="4838428"/>
                  <a:pt x="264862" y="4838085"/>
                  <a:pt x="262463" y="4849401"/>
                </a:cubicBezTo>
                <a:cubicBezTo>
                  <a:pt x="261092" y="4855230"/>
                  <a:pt x="258350" y="4860374"/>
                  <a:pt x="256978" y="4860374"/>
                </a:cubicBezTo>
                <a:cubicBezTo>
                  <a:pt x="255265" y="4860374"/>
                  <a:pt x="250808" y="4853173"/>
                  <a:pt x="246695" y="4844601"/>
                </a:cubicBezTo>
                <a:cubicBezTo>
                  <a:pt x="240868" y="4830542"/>
                  <a:pt x="239154" y="4829170"/>
                  <a:pt x="234355" y="4833285"/>
                </a:cubicBezTo>
                <a:cubicBezTo>
                  <a:pt x="231270" y="4835685"/>
                  <a:pt x="227500" y="4841172"/>
                  <a:pt x="225786" y="4845629"/>
                </a:cubicBezTo>
                <a:cubicBezTo>
                  <a:pt x="221672" y="4856945"/>
                  <a:pt x="216873" y="4855573"/>
                  <a:pt x="211046" y="4841514"/>
                </a:cubicBezTo>
                <a:cubicBezTo>
                  <a:pt x="204876" y="4826770"/>
                  <a:pt x="197678" y="4823684"/>
                  <a:pt x="187052" y="4830885"/>
                </a:cubicBezTo>
                <a:cubicBezTo>
                  <a:pt x="178140" y="4836714"/>
                  <a:pt x="172998" y="4833628"/>
                  <a:pt x="170941" y="4821283"/>
                </a:cubicBezTo>
                <a:cubicBezTo>
                  <a:pt x="170256" y="4817854"/>
                  <a:pt x="166142" y="4812711"/>
                  <a:pt x="161686" y="4809625"/>
                </a:cubicBezTo>
                <a:cubicBezTo>
                  <a:pt x="154145" y="4804824"/>
                  <a:pt x="154145" y="4804824"/>
                  <a:pt x="154831" y="4820940"/>
                </a:cubicBezTo>
                <a:cubicBezTo>
                  <a:pt x="155516" y="4830199"/>
                  <a:pt x="154145" y="4837743"/>
                  <a:pt x="152089" y="4838771"/>
                </a:cubicBezTo>
                <a:cubicBezTo>
                  <a:pt x="150375" y="4839457"/>
                  <a:pt x="140091" y="4829856"/>
                  <a:pt x="129808" y="4817854"/>
                </a:cubicBezTo>
                <a:cubicBezTo>
                  <a:pt x="119867" y="4805510"/>
                  <a:pt x="109584" y="4795566"/>
                  <a:pt x="107527" y="4795566"/>
                </a:cubicBezTo>
                <a:cubicBezTo>
                  <a:pt x="96901" y="4794880"/>
                  <a:pt x="93816" y="4782536"/>
                  <a:pt x="91074" y="4726643"/>
                </a:cubicBezTo>
                <a:cubicBezTo>
                  <a:pt x="89360" y="4692353"/>
                  <a:pt x="89360" y="4691324"/>
                  <a:pt x="93816" y="4706069"/>
                </a:cubicBezTo>
                <a:lnTo>
                  <a:pt x="98615" y="4721499"/>
                </a:lnTo>
                <a:lnTo>
                  <a:pt x="98958" y="4697154"/>
                </a:lnTo>
                <a:cubicBezTo>
                  <a:pt x="99301" y="4683780"/>
                  <a:pt x="97587" y="4664235"/>
                  <a:pt x="95187" y="4654291"/>
                </a:cubicBezTo>
                <a:cubicBezTo>
                  <a:pt x="93131" y="4644004"/>
                  <a:pt x="91417" y="4627888"/>
                  <a:pt x="91760" y="4618287"/>
                </a:cubicBezTo>
                <a:cubicBezTo>
                  <a:pt x="92102" y="4608342"/>
                  <a:pt x="91074" y="4597027"/>
                  <a:pt x="89360" y="4592569"/>
                </a:cubicBezTo>
                <a:cubicBezTo>
                  <a:pt x="86961" y="4585368"/>
                  <a:pt x="85932" y="4587426"/>
                  <a:pt x="81134" y="4606628"/>
                </a:cubicBezTo>
                <a:lnTo>
                  <a:pt x="75649" y="4628916"/>
                </a:lnTo>
                <a:lnTo>
                  <a:pt x="77363" y="4606628"/>
                </a:lnTo>
                <a:cubicBezTo>
                  <a:pt x="78391" y="4594284"/>
                  <a:pt x="80791" y="4578167"/>
                  <a:pt x="82162" y="4570623"/>
                </a:cubicBezTo>
                <a:cubicBezTo>
                  <a:pt x="85932" y="4554164"/>
                  <a:pt x="81476" y="4547306"/>
                  <a:pt x="73250" y="4557250"/>
                </a:cubicBezTo>
                <a:cubicBezTo>
                  <a:pt x="68108" y="4563423"/>
                  <a:pt x="68108" y="4563423"/>
                  <a:pt x="69822" y="4553478"/>
                </a:cubicBezTo>
                <a:cubicBezTo>
                  <a:pt x="73250" y="4531876"/>
                  <a:pt x="75992" y="4466382"/>
                  <a:pt x="73935" y="4457466"/>
                </a:cubicBezTo>
                <a:cubicBezTo>
                  <a:pt x="72221" y="4451294"/>
                  <a:pt x="69822" y="4448894"/>
                  <a:pt x="66394" y="4450266"/>
                </a:cubicBezTo>
                <a:cubicBezTo>
                  <a:pt x="59881" y="4452666"/>
                  <a:pt x="58853" y="4449237"/>
                  <a:pt x="57139" y="4419062"/>
                </a:cubicBezTo>
                <a:cubicBezTo>
                  <a:pt x="56111" y="4400202"/>
                  <a:pt x="56796" y="4394030"/>
                  <a:pt x="60567" y="4392658"/>
                </a:cubicBezTo>
                <a:cubicBezTo>
                  <a:pt x="64337" y="4390944"/>
                  <a:pt x="64337" y="4388544"/>
                  <a:pt x="59539" y="4377914"/>
                </a:cubicBezTo>
                <a:cubicBezTo>
                  <a:pt x="47541" y="4350139"/>
                  <a:pt x="40686" y="4317906"/>
                  <a:pt x="32459" y="4245211"/>
                </a:cubicBezTo>
                <a:cubicBezTo>
                  <a:pt x="27660" y="4203378"/>
                  <a:pt x="22176" y="4168059"/>
                  <a:pt x="20119" y="4166001"/>
                </a:cubicBezTo>
                <a:cubicBezTo>
                  <a:pt x="17377" y="4163601"/>
                  <a:pt x="17034" y="4171831"/>
                  <a:pt x="18405" y="4193433"/>
                </a:cubicBezTo>
                <a:cubicBezTo>
                  <a:pt x="26975" y="4315163"/>
                  <a:pt x="21833" y="4307276"/>
                  <a:pt x="5380" y="4172859"/>
                </a:cubicBezTo>
                <a:cubicBezTo>
                  <a:pt x="-14844" y="4009982"/>
                  <a:pt x="-17244" y="3983921"/>
                  <a:pt x="-17244" y="3941402"/>
                </a:cubicBezTo>
                <a:cubicBezTo>
                  <a:pt x="-17244" y="3893396"/>
                  <a:pt x="-11074" y="3796698"/>
                  <a:pt x="-7646" y="3793269"/>
                </a:cubicBezTo>
                <a:cubicBezTo>
                  <a:pt x="-6275" y="3791897"/>
                  <a:pt x="-5932" y="3814872"/>
                  <a:pt x="-6617" y="3843675"/>
                </a:cubicBezTo>
                <a:cubicBezTo>
                  <a:pt x="-7303" y="3878994"/>
                  <a:pt x="-6617" y="3896825"/>
                  <a:pt x="-4218" y="3896825"/>
                </a:cubicBezTo>
                <a:cubicBezTo>
                  <a:pt x="-2161" y="3896825"/>
                  <a:pt x="-447" y="3901968"/>
                  <a:pt x="-790" y="3908140"/>
                </a:cubicBezTo>
                <a:cubicBezTo>
                  <a:pt x="-790" y="3929057"/>
                  <a:pt x="3666" y="3941745"/>
                  <a:pt x="12235" y="3944831"/>
                </a:cubicBezTo>
                <a:cubicBezTo>
                  <a:pt x="19434" y="3947574"/>
                  <a:pt x="20462" y="3950317"/>
                  <a:pt x="20119" y="3966091"/>
                </a:cubicBezTo>
                <a:lnTo>
                  <a:pt x="20119" y="3984264"/>
                </a:lnTo>
                <a:lnTo>
                  <a:pt x="13606" y="3970548"/>
                </a:lnTo>
                <a:cubicBezTo>
                  <a:pt x="6751" y="3955461"/>
                  <a:pt x="6065" y="3956489"/>
                  <a:pt x="238" y="3985293"/>
                </a:cubicBezTo>
                <a:cubicBezTo>
                  <a:pt x="-4904" y="4011010"/>
                  <a:pt x="-4561" y="4026098"/>
                  <a:pt x="1609" y="4029870"/>
                </a:cubicBezTo>
                <a:cubicBezTo>
                  <a:pt x="4694" y="4031242"/>
                  <a:pt x="9150" y="4040843"/>
                  <a:pt x="11893" y="4051130"/>
                </a:cubicBezTo>
                <a:cubicBezTo>
                  <a:pt x="14635" y="4061074"/>
                  <a:pt x="18405" y="4071018"/>
                  <a:pt x="20462" y="4073075"/>
                </a:cubicBezTo>
                <a:cubicBezTo>
                  <a:pt x="26632" y="4078905"/>
                  <a:pt x="34859" y="4065189"/>
                  <a:pt x="32802" y="4053187"/>
                </a:cubicBezTo>
                <a:cubicBezTo>
                  <a:pt x="31774" y="4048044"/>
                  <a:pt x="29717" y="4022669"/>
                  <a:pt x="28689" y="3996952"/>
                </a:cubicBezTo>
                <a:cubicBezTo>
                  <a:pt x="26632" y="3954775"/>
                  <a:pt x="26975" y="3950660"/>
                  <a:pt x="32116" y="3952717"/>
                </a:cubicBezTo>
                <a:cubicBezTo>
                  <a:pt x="35201" y="3954089"/>
                  <a:pt x="37601" y="3954432"/>
                  <a:pt x="37601" y="3954089"/>
                </a:cubicBezTo>
                <a:cubicBezTo>
                  <a:pt x="37601" y="3953746"/>
                  <a:pt x="35201" y="3940373"/>
                  <a:pt x="32459" y="3924257"/>
                </a:cubicBezTo>
                <a:cubicBezTo>
                  <a:pt x="26289" y="3888595"/>
                  <a:pt x="26289" y="3889967"/>
                  <a:pt x="32459" y="3889967"/>
                </a:cubicBezTo>
                <a:cubicBezTo>
                  <a:pt x="36572" y="3889967"/>
                  <a:pt x="37258" y="3887224"/>
                  <a:pt x="35201" y="3875565"/>
                </a:cubicBezTo>
                <a:cubicBezTo>
                  <a:pt x="33488" y="3867335"/>
                  <a:pt x="33145" y="3854648"/>
                  <a:pt x="33488" y="3847104"/>
                </a:cubicBezTo>
                <a:cubicBezTo>
                  <a:pt x="34859" y="3829959"/>
                  <a:pt x="35201" y="3755550"/>
                  <a:pt x="34173" y="3665367"/>
                </a:cubicBezTo>
                <a:cubicBezTo>
                  <a:pt x="33830" y="3627648"/>
                  <a:pt x="33830" y="3578956"/>
                  <a:pt x="34173" y="3557354"/>
                </a:cubicBezTo>
                <a:cubicBezTo>
                  <a:pt x="34859" y="3527864"/>
                  <a:pt x="33830" y="3514491"/>
                  <a:pt x="29717" y="3504204"/>
                </a:cubicBezTo>
                <a:cubicBezTo>
                  <a:pt x="23890" y="3489802"/>
                  <a:pt x="22176" y="3444197"/>
                  <a:pt x="26975" y="3432195"/>
                </a:cubicBezTo>
                <a:cubicBezTo>
                  <a:pt x="29374" y="3426709"/>
                  <a:pt x="30060" y="3427738"/>
                  <a:pt x="32116" y="3439053"/>
                </a:cubicBezTo>
                <a:cubicBezTo>
                  <a:pt x="36230" y="3462713"/>
                  <a:pt x="41029" y="3465457"/>
                  <a:pt x="41029" y="3444197"/>
                </a:cubicBezTo>
                <a:cubicBezTo>
                  <a:pt x="41029" y="3413679"/>
                  <a:pt x="48227" y="3340298"/>
                  <a:pt x="51655" y="3333440"/>
                </a:cubicBezTo>
                <a:cubicBezTo>
                  <a:pt x="54054" y="3328982"/>
                  <a:pt x="53026" y="3324868"/>
                  <a:pt x="47884" y="3317667"/>
                </a:cubicBezTo>
                <a:cubicBezTo>
                  <a:pt x="40343" y="3307037"/>
                  <a:pt x="38972" y="3301893"/>
                  <a:pt x="44456" y="3305322"/>
                </a:cubicBezTo>
                <a:cubicBezTo>
                  <a:pt x="48912" y="3308065"/>
                  <a:pt x="48912" y="3306694"/>
                  <a:pt x="43085" y="3276176"/>
                </a:cubicBezTo>
                <a:cubicBezTo>
                  <a:pt x="38629" y="3252173"/>
                  <a:pt x="36230" y="3226798"/>
                  <a:pt x="32459" y="3157875"/>
                </a:cubicBezTo>
                <a:lnTo>
                  <a:pt x="31088" y="3130443"/>
                </a:lnTo>
                <a:lnTo>
                  <a:pt x="35544" y="3153760"/>
                </a:lnTo>
                <a:cubicBezTo>
                  <a:pt x="40343" y="3179478"/>
                  <a:pt x="46170" y="3188736"/>
                  <a:pt x="51312" y="3180164"/>
                </a:cubicBezTo>
                <a:cubicBezTo>
                  <a:pt x="55768" y="3172963"/>
                  <a:pt x="55425" y="3171248"/>
                  <a:pt x="49255" y="3165076"/>
                </a:cubicBezTo>
                <a:cubicBezTo>
                  <a:pt x="45827" y="3161304"/>
                  <a:pt x="44799" y="3157189"/>
                  <a:pt x="46513" y="3152046"/>
                </a:cubicBezTo>
                <a:cubicBezTo>
                  <a:pt x="49941" y="3141416"/>
                  <a:pt x="48912" y="3083123"/>
                  <a:pt x="44799" y="3043004"/>
                </a:cubicBezTo>
                <a:cubicBezTo>
                  <a:pt x="41371" y="3011114"/>
                  <a:pt x="42057" y="3004599"/>
                  <a:pt x="47541" y="3010771"/>
                </a:cubicBezTo>
                <a:cubicBezTo>
                  <a:pt x="50626" y="3014543"/>
                  <a:pt x="57482" y="3079694"/>
                  <a:pt x="59881" y="3135587"/>
                </a:cubicBezTo>
                <a:cubicBezTo>
                  <a:pt x="60910" y="3157189"/>
                  <a:pt x="62966" y="3178792"/>
                  <a:pt x="63995" y="3183593"/>
                </a:cubicBezTo>
                <a:cubicBezTo>
                  <a:pt x="67422" y="3196966"/>
                  <a:pt x="67080" y="3219254"/>
                  <a:pt x="63652" y="3224055"/>
                </a:cubicBezTo>
                <a:cubicBezTo>
                  <a:pt x="58167" y="3231599"/>
                  <a:pt x="54740" y="3228513"/>
                  <a:pt x="54740" y="3215482"/>
                </a:cubicBezTo>
                <a:cubicBezTo>
                  <a:pt x="54740" y="3199709"/>
                  <a:pt x="49941" y="3190451"/>
                  <a:pt x="46513" y="3199023"/>
                </a:cubicBezTo>
                <a:cubicBezTo>
                  <a:pt x="42400" y="3210339"/>
                  <a:pt x="44114" y="3231599"/>
                  <a:pt x="49598" y="3231599"/>
                </a:cubicBezTo>
                <a:cubicBezTo>
                  <a:pt x="52340" y="3231599"/>
                  <a:pt x="55082" y="3236056"/>
                  <a:pt x="56111" y="3242914"/>
                </a:cubicBezTo>
                <a:cubicBezTo>
                  <a:pt x="58510" y="3256630"/>
                  <a:pt x="65023" y="3310466"/>
                  <a:pt x="65023" y="3314581"/>
                </a:cubicBezTo>
                <a:cubicBezTo>
                  <a:pt x="65023" y="3315952"/>
                  <a:pt x="67080" y="3317324"/>
                  <a:pt x="69822" y="3317324"/>
                </a:cubicBezTo>
                <a:cubicBezTo>
                  <a:pt x="73250" y="3317324"/>
                  <a:pt x="74278" y="3311152"/>
                  <a:pt x="73935" y="3290235"/>
                </a:cubicBezTo>
                <a:cubicBezTo>
                  <a:pt x="73592" y="3272404"/>
                  <a:pt x="74964" y="3261431"/>
                  <a:pt x="78049" y="3258688"/>
                </a:cubicBezTo>
                <a:cubicBezTo>
                  <a:pt x="81476" y="3254916"/>
                  <a:pt x="82162" y="3256288"/>
                  <a:pt x="82505" y="3265203"/>
                </a:cubicBezTo>
                <a:cubicBezTo>
                  <a:pt x="82847" y="3271375"/>
                  <a:pt x="83533" y="3277890"/>
                  <a:pt x="83876" y="3279605"/>
                </a:cubicBezTo>
                <a:cubicBezTo>
                  <a:pt x="84219" y="3281662"/>
                  <a:pt x="85247" y="3293321"/>
                  <a:pt x="85590" y="3306351"/>
                </a:cubicBezTo>
                <a:cubicBezTo>
                  <a:pt x="86618" y="3324868"/>
                  <a:pt x="86961" y="3326239"/>
                  <a:pt x="87989" y="3313895"/>
                </a:cubicBezTo>
                <a:cubicBezTo>
                  <a:pt x="88675" y="3305322"/>
                  <a:pt x="90046" y="3294692"/>
                  <a:pt x="91074" y="3289892"/>
                </a:cubicBezTo>
                <a:cubicBezTo>
                  <a:pt x="92788" y="3281662"/>
                  <a:pt x="93131" y="3281662"/>
                  <a:pt x="96901" y="3288177"/>
                </a:cubicBezTo>
                <a:cubicBezTo>
                  <a:pt x="100672" y="3294692"/>
                  <a:pt x="101015" y="3294349"/>
                  <a:pt x="103071" y="3284748"/>
                </a:cubicBezTo>
                <a:cubicBezTo>
                  <a:pt x="104442" y="3279262"/>
                  <a:pt x="105471" y="3268289"/>
                  <a:pt x="105814" y="3260745"/>
                </a:cubicBezTo>
                <a:cubicBezTo>
                  <a:pt x="106499" y="3240514"/>
                  <a:pt x="112669" y="3250115"/>
                  <a:pt x="115069" y="3275490"/>
                </a:cubicBezTo>
                <a:cubicBezTo>
                  <a:pt x="116440" y="3287149"/>
                  <a:pt x="118839" y="3296750"/>
                  <a:pt x="120896" y="3296750"/>
                </a:cubicBezTo>
                <a:cubicBezTo>
                  <a:pt x="122952" y="3296750"/>
                  <a:pt x="123295" y="3290235"/>
                  <a:pt x="121239" y="3278919"/>
                </a:cubicBezTo>
                <a:cubicBezTo>
                  <a:pt x="117125" y="3252859"/>
                  <a:pt x="117811" y="3204853"/>
                  <a:pt x="122610" y="3200052"/>
                </a:cubicBezTo>
                <a:cubicBezTo>
                  <a:pt x="125352" y="3197309"/>
                  <a:pt x="126723" y="3198337"/>
                  <a:pt x="128094" y="3204510"/>
                </a:cubicBezTo>
                <a:cubicBezTo>
                  <a:pt x="129808" y="3214454"/>
                  <a:pt x="137692" y="3297436"/>
                  <a:pt x="138377" y="3313552"/>
                </a:cubicBezTo>
                <a:cubicBezTo>
                  <a:pt x="138720" y="3327954"/>
                  <a:pt x="146947" y="3332411"/>
                  <a:pt x="147632" y="3318352"/>
                </a:cubicBezTo>
                <a:cubicBezTo>
                  <a:pt x="148318" y="3309437"/>
                  <a:pt x="148318" y="3309780"/>
                  <a:pt x="150375" y="3320753"/>
                </a:cubicBezTo>
                <a:cubicBezTo>
                  <a:pt x="151746" y="3327268"/>
                  <a:pt x="151403" y="3336526"/>
                  <a:pt x="149689" y="3341327"/>
                </a:cubicBezTo>
                <a:cubicBezTo>
                  <a:pt x="147975" y="3346127"/>
                  <a:pt x="146604" y="3358129"/>
                  <a:pt x="146947" y="3368416"/>
                </a:cubicBezTo>
                <a:cubicBezTo>
                  <a:pt x="146947" y="3385561"/>
                  <a:pt x="145919" y="3387961"/>
                  <a:pt x="133579" y="3400306"/>
                </a:cubicBezTo>
                <a:lnTo>
                  <a:pt x="120210" y="3413679"/>
                </a:lnTo>
                <a:lnTo>
                  <a:pt x="128437" y="3510376"/>
                </a:lnTo>
                <a:cubicBezTo>
                  <a:pt x="133236" y="3563526"/>
                  <a:pt x="137006" y="3607760"/>
                  <a:pt x="137006" y="3608789"/>
                </a:cubicBezTo>
                <a:cubicBezTo>
                  <a:pt x="138035" y="3614275"/>
                  <a:pt x="143519" y="3594730"/>
                  <a:pt x="143519" y="3584786"/>
                </a:cubicBezTo>
                <a:cubicBezTo>
                  <a:pt x="144205" y="3567298"/>
                  <a:pt x="147290" y="3557354"/>
                  <a:pt x="152774" y="3557354"/>
                </a:cubicBezTo>
                <a:cubicBezTo>
                  <a:pt x="155859" y="3557354"/>
                  <a:pt x="157573" y="3561811"/>
                  <a:pt x="157916" y="3570384"/>
                </a:cubicBezTo>
                <a:cubicBezTo>
                  <a:pt x="158259" y="3582728"/>
                  <a:pt x="158259" y="3582728"/>
                  <a:pt x="162372" y="3565926"/>
                </a:cubicBezTo>
                <a:cubicBezTo>
                  <a:pt x="164429" y="3556325"/>
                  <a:pt x="169570" y="3542952"/>
                  <a:pt x="174026" y="3536437"/>
                </a:cubicBezTo>
                <a:cubicBezTo>
                  <a:pt x="185681" y="3517234"/>
                  <a:pt x="182253" y="3471629"/>
                  <a:pt x="167856" y="3456541"/>
                </a:cubicBezTo>
                <a:cubicBezTo>
                  <a:pt x="160658" y="3448654"/>
                  <a:pt x="160658" y="3447626"/>
                  <a:pt x="165800" y="3440082"/>
                </a:cubicBezTo>
                <a:cubicBezTo>
                  <a:pt x="171970" y="3431509"/>
                  <a:pt x="172998" y="3418136"/>
                  <a:pt x="167856" y="3415050"/>
                </a:cubicBezTo>
                <a:cubicBezTo>
                  <a:pt x="165800" y="3413679"/>
                  <a:pt x="164771" y="3414022"/>
                  <a:pt x="165114" y="3415736"/>
                </a:cubicBezTo>
                <a:cubicBezTo>
                  <a:pt x="165457" y="3417108"/>
                  <a:pt x="164086" y="3421565"/>
                  <a:pt x="162029" y="3425680"/>
                </a:cubicBezTo>
                <a:cubicBezTo>
                  <a:pt x="157916" y="3433224"/>
                  <a:pt x="155174" y="3452083"/>
                  <a:pt x="154145" y="3485345"/>
                </a:cubicBezTo>
                <a:lnTo>
                  <a:pt x="153460" y="3504204"/>
                </a:lnTo>
                <a:lnTo>
                  <a:pt x="150375" y="3487059"/>
                </a:lnTo>
                <a:cubicBezTo>
                  <a:pt x="148661" y="3476772"/>
                  <a:pt x="149004" y="3448312"/>
                  <a:pt x="151403" y="3415050"/>
                </a:cubicBezTo>
                <a:cubicBezTo>
                  <a:pt x="153802" y="3384875"/>
                  <a:pt x="155516" y="3345442"/>
                  <a:pt x="155859" y="3326925"/>
                </a:cubicBezTo>
                <a:cubicBezTo>
                  <a:pt x="155859" y="3292635"/>
                  <a:pt x="160658" y="3274804"/>
                  <a:pt x="161344" y="3307380"/>
                </a:cubicBezTo>
                <a:cubicBezTo>
                  <a:pt x="161344" y="3317667"/>
                  <a:pt x="163743" y="3331383"/>
                  <a:pt x="166485" y="3337898"/>
                </a:cubicBezTo>
                <a:cubicBezTo>
                  <a:pt x="170941" y="3348871"/>
                  <a:pt x="171284" y="3345442"/>
                  <a:pt x="170256" y="3296407"/>
                </a:cubicBezTo>
                <a:cubicBezTo>
                  <a:pt x="169570" y="3259031"/>
                  <a:pt x="167856" y="3240857"/>
                  <a:pt x="164771" y="3237428"/>
                </a:cubicBezTo>
                <a:cubicBezTo>
                  <a:pt x="162372" y="3234342"/>
                  <a:pt x="161001" y="3227827"/>
                  <a:pt x="161686" y="3222340"/>
                </a:cubicBezTo>
                <a:lnTo>
                  <a:pt x="163057" y="3212739"/>
                </a:lnTo>
                <a:lnTo>
                  <a:pt x="167171" y="3221312"/>
                </a:lnTo>
                <a:cubicBezTo>
                  <a:pt x="170941" y="3229198"/>
                  <a:pt x="171284" y="3228856"/>
                  <a:pt x="169570" y="3216168"/>
                </a:cubicBezTo>
                <a:cubicBezTo>
                  <a:pt x="168885" y="3208624"/>
                  <a:pt x="168199" y="3196623"/>
                  <a:pt x="167856" y="3189079"/>
                </a:cubicBezTo>
                <a:lnTo>
                  <a:pt x="167856" y="3175706"/>
                </a:lnTo>
                <a:lnTo>
                  <a:pt x="160658" y="3184964"/>
                </a:lnTo>
                <a:cubicBezTo>
                  <a:pt x="155174" y="3192165"/>
                  <a:pt x="153802" y="3198337"/>
                  <a:pt x="154145" y="3216854"/>
                </a:cubicBezTo>
                <a:cubicBezTo>
                  <a:pt x="154831" y="3250115"/>
                  <a:pt x="154488" y="3251830"/>
                  <a:pt x="150717" y="3244972"/>
                </a:cubicBezTo>
                <a:cubicBezTo>
                  <a:pt x="146604" y="3237771"/>
                  <a:pt x="143176" y="2945277"/>
                  <a:pt x="146947" y="2931561"/>
                </a:cubicBezTo>
                <a:lnTo>
                  <a:pt x="149689" y="2921274"/>
                </a:lnTo>
                <a:lnTo>
                  <a:pt x="153802" y="2930875"/>
                </a:lnTo>
                <a:cubicBezTo>
                  <a:pt x="155859" y="2936362"/>
                  <a:pt x="157573" y="2949392"/>
                  <a:pt x="157916" y="2960022"/>
                </a:cubicBezTo>
                <a:cubicBezTo>
                  <a:pt x="158259" y="2990883"/>
                  <a:pt x="163057" y="2997398"/>
                  <a:pt x="165114" y="2969623"/>
                </a:cubicBezTo>
                <a:cubicBezTo>
                  <a:pt x="166142" y="2956936"/>
                  <a:pt x="168885" y="2944591"/>
                  <a:pt x="170941" y="2942534"/>
                </a:cubicBezTo>
                <a:cubicBezTo>
                  <a:pt x="173684" y="2939791"/>
                  <a:pt x="174712" y="2951107"/>
                  <a:pt x="174712" y="2984711"/>
                </a:cubicBezTo>
                <a:cubicBezTo>
                  <a:pt x="174712" y="3009742"/>
                  <a:pt x="175740" y="3029288"/>
                  <a:pt x="177111" y="3027916"/>
                </a:cubicBezTo>
                <a:cubicBezTo>
                  <a:pt x="178482" y="3026545"/>
                  <a:pt x="179854" y="3000827"/>
                  <a:pt x="179854" y="2970652"/>
                </a:cubicBezTo>
                <a:cubicBezTo>
                  <a:pt x="179854" y="2926075"/>
                  <a:pt x="179168" y="2917159"/>
                  <a:pt x="175740" y="2921960"/>
                </a:cubicBezTo>
                <a:cubicBezTo>
                  <a:pt x="171627" y="2927446"/>
                  <a:pt x="171284" y="2927104"/>
                  <a:pt x="171284" y="2920931"/>
                </a:cubicBezTo>
                <a:cubicBezTo>
                  <a:pt x="171284" y="2912359"/>
                  <a:pt x="162029" y="2898986"/>
                  <a:pt x="155859" y="2898986"/>
                </a:cubicBezTo>
                <a:cubicBezTo>
                  <a:pt x="153460" y="2898986"/>
                  <a:pt x="150375" y="2901729"/>
                  <a:pt x="149689" y="2905158"/>
                </a:cubicBezTo>
                <a:cubicBezTo>
                  <a:pt x="148661" y="2908244"/>
                  <a:pt x="147632" y="2886298"/>
                  <a:pt x="147290" y="2856123"/>
                </a:cubicBezTo>
                <a:cubicBezTo>
                  <a:pt x="146947" y="2825948"/>
                  <a:pt x="145919" y="2804002"/>
                  <a:pt x="144890" y="2807431"/>
                </a:cubicBezTo>
                <a:cubicBezTo>
                  <a:pt x="142491" y="2816347"/>
                  <a:pt x="137006" y="2814632"/>
                  <a:pt x="137006" y="2804688"/>
                </a:cubicBezTo>
                <a:cubicBezTo>
                  <a:pt x="137006" y="2799888"/>
                  <a:pt x="139749" y="2794744"/>
                  <a:pt x="143519" y="2792687"/>
                </a:cubicBezTo>
                <a:cubicBezTo>
                  <a:pt x="147290" y="2790972"/>
                  <a:pt x="151060" y="2784800"/>
                  <a:pt x="152431" y="2779314"/>
                </a:cubicBezTo>
                <a:cubicBezTo>
                  <a:pt x="153802" y="2772456"/>
                  <a:pt x="156202" y="2769712"/>
                  <a:pt x="159630" y="2771084"/>
                </a:cubicBezTo>
                <a:cubicBezTo>
                  <a:pt x="163400" y="2772456"/>
                  <a:pt x="164429" y="2767312"/>
                  <a:pt x="164429" y="2740909"/>
                </a:cubicBezTo>
                <a:cubicBezTo>
                  <a:pt x="164429" y="2690845"/>
                  <a:pt x="168199" y="2551628"/>
                  <a:pt x="169570" y="2545113"/>
                </a:cubicBezTo>
                <a:cubicBezTo>
                  <a:pt x="170256" y="2541684"/>
                  <a:pt x="169227" y="2538941"/>
                  <a:pt x="167514" y="2538941"/>
                </a:cubicBezTo>
                <a:cubicBezTo>
                  <a:pt x="165800" y="2538941"/>
                  <a:pt x="164429" y="2542713"/>
                  <a:pt x="164429" y="2547513"/>
                </a:cubicBezTo>
                <a:cubicBezTo>
                  <a:pt x="164429" y="2553000"/>
                  <a:pt x="162372" y="2556086"/>
                  <a:pt x="159287" y="2556086"/>
                </a:cubicBezTo>
                <a:cubicBezTo>
                  <a:pt x="156202" y="2556086"/>
                  <a:pt x="152431" y="2559858"/>
                  <a:pt x="150717" y="2564658"/>
                </a:cubicBezTo>
                <a:cubicBezTo>
                  <a:pt x="149004" y="2569459"/>
                  <a:pt x="145919" y="2573231"/>
                  <a:pt x="143862" y="2573231"/>
                </a:cubicBezTo>
                <a:cubicBezTo>
                  <a:pt x="141805" y="2573231"/>
                  <a:pt x="142834" y="2568087"/>
                  <a:pt x="145919" y="2560543"/>
                </a:cubicBezTo>
                <a:cubicBezTo>
                  <a:pt x="158944" y="2530368"/>
                  <a:pt x="160658" y="2523510"/>
                  <a:pt x="157230" y="2508423"/>
                </a:cubicBezTo>
                <a:cubicBezTo>
                  <a:pt x="155516" y="2500536"/>
                  <a:pt x="154831" y="2492649"/>
                  <a:pt x="155859" y="2490592"/>
                </a:cubicBezTo>
                <a:cubicBezTo>
                  <a:pt x="159972" y="2484420"/>
                  <a:pt x="164429" y="2487849"/>
                  <a:pt x="164429" y="2497107"/>
                </a:cubicBezTo>
                <a:cubicBezTo>
                  <a:pt x="164429" y="2503622"/>
                  <a:pt x="165457" y="2504994"/>
                  <a:pt x="167514" y="2501908"/>
                </a:cubicBezTo>
                <a:cubicBezTo>
                  <a:pt x="172998" y="2492992"/>
                  <a:pt x="175397" y="2515624"/>
                  <a:pt x="175055" y="2576317"/>
                </a:cubicBezTo>
                <a:cubicBezTo>
                  <a:pt x="174712" y="2609235"/>
                  <a:pt x="175397" y="2635296"/>
                  <a:pt x="176426" y="2634267"/>
                </a:cubicBezTo>
                <a:cubicBezTo>
                  <a:pt x="178140" y="2632552"/>
                  <a:pt x="180539" y="2561229"/>
                  <a:pt x="182939" y="2449101"/>
                </a:cubicBezTo>
                <a:cubicBezTo>
                  <a:pt x="183281" y="2425098"/>
                  <a:pt x="182596" y="2403495"/>
                  <a:pt x="180882" y="2401095"/>
                </a:cubicBezTo>
                <a:cubicBezTo>
                  <a:pt x="179511" y="2398695"/>
                  <a:pt x="178140" y="2406581"/>
                  <a:pt x="178140" y="2419612"/>
                </a:cubicBezTo>
                <a:cubicBezTo>
                  <a:pt x="178140" y="2440186"/>
                  <a:pt x="177454" y="2442243"/>
                  <a:pt x="171627" y="2440528"/>
                </a:cubicBezTo>
                <a:cubicBezTo>
                  <a:pt x="167171" y="2439500"/>
                  <a:pt x="164429" y="2440871"/>
                  <a:pt x="163400" y="2445329"/>
                </a:cubicBezTo>
                <a:cubicBezTo>
                  <a:pt x="162372" y="2449101"/>
                  <a:pt x="161686" y="2447386"/>
                  <a:pt x="161344" y="2441214"/>
                </a:cubicBezTo>
                <a:cubicBezTo>
                  <a:pt x="161344" y="2435728"/>
                  <a:pt x="163400" y="2427841"/>
                  <a:pt x="166142" y="2424412"/>
                </a:cubicBezTo>
                <a:cubicBezTo>
                  <a:pt x="171627" y="2417211"/>
                  <a:pt x="172998" y="2401781"/>
                  <a:pt x="168542" y="2401781"/>
                </a:cubicBezTo>
                <a:cubicBezTo>
                  <a:pt x="166828" y="2401781"/>
                  <a:pt x="164086" y="2405896"/>
                  <a:pt x="161686" y="2411382"/>
                </a:cubicBezTo>
                <a:cubicBezTo>
                  <a:pt x="157916" y="2419954"/>
                  <a:pt x="157916" y="2419612"/>
                  <a:pt x="159287" y="2405210"/>
                </a:cubicBezTo>
                <a:cubicBezTo>
                  <a:pt x="159972" y="2396637"/>
                  <a:pt x="161686" y="2367148"/>
                  <a:pt x="163057" y="2339373"/>
                </a:cubicBezTo>
                <a:cubicBezTo>
                  <a:pt x="165114" y="2295482"/>
                  <a:pt x="164429" y="2288281"/>
                  <a:pt x="159630" y="2283480"/>
                </a:cubicBezTo>
                <a:cubicBezTo>
                  <a:pt x="156545" y="2280051"/>
                  <a:pt x="154145" y="2272165"/>
                  <a:pt x="154145" y="2263935"/>
                </a:cubicBezTo>
                <a:cubicBezTo>
                  <a:pt x="154145" y="2243018"/>
                  <a:pt x="161001" y="2205299"/>
                  <a:pt x="165800" y="2201184"/>
                </a:cubicBezTo>
                <a:cubicBezTo>
                  <a:pt x="170256" y="2197069"/>
                  <a:pt x="171627" y="2157636"/>
                  <a:pt x="167171" y="2160379"/>
                </a:cubicBezTo>
                <a:cubicBezTo>
                  <a:pt x="165457" y="2161408"/>
                  <a:pt x="161686" y="2160379"/>
                  <a:pt x="158944" y="2157979"/>
                </a:cubicBezTo>
                <a:cubicBezTo>
                  <a:pt x="156202" y="2155579"/>
                  <a:pt x="154145" y="2155236"/>
                  <a:pt x="154488" y="2156950"/>
                </a:cubicBezTo>
                <a:cubicBezTo>
                  <a:pt x="155174" y="2158665"/>
                  <a:pt x="154145" y="2177867"/>
                  <a:pt x="152431" y="2199470"/>
                </a:cubicBezTo>
                <a:cubicBezTo>
                  <a:pt x="150375" y="2227588"/>
                  <a:pt x="149004" y="2235817"/>
                  <a:pt x="146947" y="2228616"/>
                </a:cubicBezTo>
                <a:lnTo>
                  <a:pt x="144547" y="2218329"/>
                </a:lnTo>
                <a:lnTo>
                  <a:pt x="143862" y="2230331"/>
                </a:lnTo>
                <a:cubicBezTo>
                  <a:pt x="143519" y="2236846"/>
                  <a:pt x="142491" y="2247133"/>
                  <a:pt x="141805" y="2252619"/>
                </a:cubicBezTo>
                <a:cubicBezTo>
                  <a:pt x="140777" y="2260506"/>
                  <a:pt x="141120" y="2261535"/>
                  <a:pt x="143862" y="2257763"/>
                </a:cubicBezTo>
                <a:cubicBezTo>
                  <a:pt x="146261" y="2254334"/>
                  <a:pt x="146604" y="2280394"/>
                  <a:pt x="144890" y="2340402"/>
                </a:cubicBezTo>
                <a:cubicBezTo>
                  <a:pt x="143176" y="2419954"/>
                  <a:pt x="143519" y="2428184"/>
                  <a:pt x="148318" y="2430241"/>
                </a:cubicBezTo>
                <a:cubicBezTo>
                  <a:pt x="151746" y="2431613"/>
                  <a:pt x="154145" y="2435728"/>
                  <a:pt x="154145" y="2439843"/>
                </a:cubicBezTo>
                <a:cubicBezTo>
                  <a:pt x="154145" y="2444643"/>
                  <a:pt x="152431" y="2446358"/>
                  <a:pt x="149346" y="2445329"/>
                </a:cubicBezTo>
                <a:cubicBezTo>
                  <a:pt x="145919" y="2443957"/>
                  <a:pt x="144205" y="2448072"/>
                  <a:pt x="142834" y="2460760"/>
                </a:cubicBezTo>
                <a:cubicBezTo>
                  <a:pt x="140434" y="2480305"/>
                  <a:pt x="138720" y="2483734"/>
                  <a:pt x="133236" y="2478247"/>
                </a:cubicBezTo>
                <a:cubicBezTo>
                  <a:pt x="130494" y="2475504"/>
                  <a:pt x="130151" y="2458016"/>
                  <a:pt x="131522" y="2419954"/>
                </a:cubicBezTo>
                <a:cubicBezTo>
                  <a:pt x="134950" y="2346231"/>
                  <a:pt x="135635" y="2236846"/>
                  <a:pt x="133236" y="2235131"/>
                </a:cubicBezTo>
                <a:cubicBezTo>
                  <a:pt x="131865" y="2234446"/>
                  <a:pt x="130836" y="2245075"/>
                  <a:pt x="130494" y="2258791"/>
                </a:cubicBezTo>
                <a:cubicBezTo>
                  <a:pt x="130151" y="2272507"/>
                  <a:pt x="129122" y="2287595"/>
                  <a:pt x="128094" y="2292053"/>
                </a:cubicBezTo>
                <a:cubicBezTo>
                  <a:pt x="126037" y="2301997"/>
                  <a:pt x="123981" y="2333201"/>
                  <a:pt x="121924" y="2383950"/>
                </a:cubicBezTo>
                <a:cubicBezTo>
                  <a:pt x="121239" y="2403838"/>
                  <a:pt x="118839" y="2421326"/>
                  <a:pt x="116782" y="2423383"/>
                </a:cubicBezTo>
                <a:cubicBezTo>
                  <a:pt x="114726" y="2425441"/>
                  <a:pt x="113012" y="2433670"/>
                  <a:pt x="113012" y="2441557"/>
                </a:cubicBezTo>
                <a:cubicBezTo>
                  <a:pt x="113012" y="2449787"/>
                  <a:pt x="111641" y="2457331"/>
                  <a:pt x="109584" y="2458359"/>
                </a:cubicBezTo>
                <a:cubicBezTo>
                  <a:pt x="105128" y="2461102"/>
                  <a:pt x="105128" y="2446358"/>
                  <a:pt x="109584" y="2406924"/>
                </a:cubicBezTo>
                <a:cubicBezTo>
                  <a:pt x="112326" y="2384293"/>
                  <a:pt x="112326" y="2374006"/>
                  <a:pt x="109241" y="2368862"/>
                </a:cubicBezTo>
                <a:cubicBezTo>
                  <a:pt x="106499" y="2363033"/>
                  <a:pt x="106842" y="2359261"/>
                  <a:pt x="110955" y="2351032"/>
                </a:cubicBezTo>
                <a:cubicBezTo>
                  <a:pt x="114726" y="2343831"/>
                  <a:pt x="116440" y="2331829"/>
                  <a:pt x="116097" y="2313655"/>
                </a:cubicBezTo>
                <a:cubicBezTo>
                  <a:pt x="116097" y="2291710"/>
                  <a:pt x="115411" y="2288281"/>
                  <a:pt x="112326" y="2294796"/>
                </a:cubicBezTo>
                <a:cubicBezTo>
                  <a:pt x="105471" y="2308512"/>
                  <a:pt x="102386" y="2302683"/>
                  <a:pt x="104100" y="2281080"/>
                </a:cubicBezTo>
                <a:cubicBezTo>
                  <a:pt x="106842" y="2254334"/>
                  <a:pt x="106842" y="2186782"/>
                  <a:pt x="105128" y="2103458"/>
                </a:cubicBezTo>
                <a:cubicBezTo>
                  <a:pt x="102043" y="1974184"/>
                  <a:pt x="104442" y="1801020"/>
                  <a:pt x="109584" y="1791762"/>
                </a:cubicBezTo>
                <a:cubicBezTo>
                  <a:pt x="111298" y="1787990"/>
                  <a:pt x="113012" y="1772559"/>
                  <a:pt x="113012" y="1757129"/>
                </a:cubicBezTo>
                <a:cubicBezTo>
                  <a:pt x="113012" y="1733469"/>
                  <a:pt x="112326" y="1729354"/>
                  <a:pt x="107870" y="1731068"/>
                </a:cubicBezTo>
                <a:cubicBezTo>
                  <a:pt x="100672" y="1733812"/>
                  <a:pt x="100672" y="1712895"/>
                  <a:pt x="107870" y="1707751"/>
                </a:cubicBezTo>
                <a:cubicBezTo>
                  <a:pt x="111984" y="1704665"/>
                  <a:pt x="112326" y="1701579"/>
                  <a:pt x="109584" y="1691978"/>
                </a:cubicBezTo>
                <a:cubicBezTo>
                  <a:pt x="107185" y="1684091"/>
                  <a:pt x="107185" y="1679633"/>
                  <a:pt x="109584" y="1678948"/>
                </a:cubicBezTo>
                <a:cubicBezTo>
                  <a:pt x="113355" y="1677576"/>
                  <a:pt x="114383" y="1663517"/>
                  <a:pt x="110612" y="1660088"/>
                </a:cubicBezTo>
                <a:cubicBezTo>
                  <a:pt x="109584" y="1658716"/>
                  <a:pt x="105471" y="1661803"/>
                  <a:pt x="102043" y="1666946"/>
                </a:cubicBezTo>
                <a:lnTo>
                  <a:pt x="95873" y="1676547"/>
                </a:lnTo>
                <a:lnTo>
                  <a:pt x="95873" y="1644315"/>
                </a:lnTo>
                <a:cubicBezTo>
                  <a:pt x="95873" y="1618597"/>
                  <a:pt x="97244" y="1610710"/>
                  <a:pt x="101700" y="1605567"/>
                </a:cubicBezTo>
                <a:cubicBezTo>
                  <a:pt x="107185" y="1599395"/>
                  <a:pt x="107185" y="1599052"/>
                  <a:pt x="99986" y="1596994"/>
                </a:cubicBezTo>
                <a:cubicBezTo>
                  <a:pt x="93474" y="1595280"/>
                  <a:pt x="92445" y="1592880"/>
                  <a:pt x="92445" y="1576763"/>
                </a:cubicBezTo>
                <a:cubicBezTo>
                  <a:pt x="92445" y="1557904"/>
                  <a:pt x="87989" y="1552075"/>
                  <a:pt x="84561" y="1565791"/>
                </a:cubicBezTo>
                <a:cubicBezTo>
                  <a:pt x="82162" y="1574363"/>
                  <a:pt x="83533" y="1617911"/>
                  <a:pt x="87304" y="1662488"/>
                </a:cubicBezTo>
                <a:cubicBezTo>
                  <a:pt x="89360" y="1685463"/>
                  <a:pt x="89017" y="1692321"/>
                  <a:pt x="86275" y="1690606"/>
                </a:cubicBezTo>
                <a:cubicBezTo>
                  <a:pt x="83533" y="1688892"/>
                  <a:pt x="82162" y="1691635"/>
                  <a:pt x="82162" y="1698493"/>
                </a:cubicBezTo>
                <a:cubicBezTo>
                  <a:pt x="82162" y="1703979"/>
                  <a:pt x="84219" y="1709123"/>
                  <a:pt x="86618" y="1710151"/>
                </a:cubicBezTo>
                <a:cubicBezTo>
                  <a:pt x="89703" y="1711180"/>
                  <a:pt x="89017" y="1713238"/>
                  <a:pt x="84904" y="1718381"/>
                </a:cubicBezTo>
                <a:cubicBezTo>
                  <a:pt x="80448" y="1723182"/>
                  <a:pt x="78734" y="1730725"/>
                  <a:pt x="78734" y="1744099"/>
                </a:cubicBezTo>
                <a:cubicBezTo>
                  <a:pt x="78734" y="1756443"/>
                  <a:pt x="77020" y="1764673"/>
                  <a:pt x="73935" y="1767416"/>
                </a:cubicBezTo>
                <a:cubicBezTo>
                  <a:pt x="70165" y="1770159"/>
                  <a:pt x="69479" y="1775988"/>
                  <a:pt x="70507" y="1787304"/>
                </a:cubicBezTo>
                <a:cubicBezTo>
                  <a:pt x="71536" y="1796219"/>
                  <a:pt x="70850" y="1810278"/>
                  <a:pt x="69136" y="1818851"/>
                </a:cubicBezTo>
                <a:lnTo>
                  <a:pt x="65709" y="1834281"/>
                </a:lnTo>
                <a:lnTo>
                  <a:pt x="64680" y="1811993"/>
                </a:lnTo>
                <a:cubicBezTo>
                  <a:pt x="62966" y="1765015"/>
                  <a:pt x="63309" y="1759529"/>
                  <a:pt x="68794" y="1752328"/>
                </a:cubicBezTo>
                <a:cubicBezTo>
                  <a:pt x="72564" y="1747528"/>
                  <a:pt x="73592" y="1742727"/>
                  <a:pt x="71536" y="1738269"/>
                </a:cubicBezTo>
                <a:cubicBezTo>
                  <a:pt x="70165" y="1734497"/>
                  <a:pt x="68794" y="1733469"/>
                  <a:pt x="68794" y="1735869"/>
                </a:cubicBezTo>
                <a:cubicBezTo>
                  <a:pt x="68108" y="1743756"/>
                  <a:pt x="61595" y="1739984"/>
                  <a:pt x="61595" y="1731754"/>
                </a:cubicBezTo>
                <a:cubicBezTo>
                  <a:pt x="61595" y="1726611"/>
                  <a:pt x="63995" y="1722839"/>
                  <a:pt x="68451" y="1721810"/>
                </a:cubicBezTo>
                <a:cubicBezTo>
                  <a:pt x="72221" y="1720781"/>
                  <a:pt x="75306" y="1718381"/>
                  <a:pt x="75306" y="1716324"/>
                </a:cubicBezTo>
                <a:cubicBezTo>
                  <a:pt x="75306" y="1714266"/>
                  <a:pt x="73250" y="1713580"/>
                  <a:pt x="70850" y="1714609"/>
                </a:cubicBezTo>
                <a:cubicBezTo>
                  <a:pt x="67765" y="1715638"/>
                  <a:pt x="63995" y="1710837"/>
                  <a:pt x="59881" y="1700207"/>
                </a:cubicBezTo>
                <a:cubicBezTo>
                  <a:pt x="55425" y="1688549"/>
                  <a:pt x="54740" y="1683405"/>
                  <a:pt x="57482" y="1682377"/>
                </a:cubicBezTo>
                <a:cubicBezTo>
                  <a:pt x="63309" y="1680662"/>
                  <a:pt x="62624" y="1669003"/>
                  <a:pt x="56454" y="1666603"/>
                </a:cubicBezTo>
                <a:cubicBezTo>
                  <a:pt x="50284" y="1664203"/>
                  <a:pt x="49255" y="1626827"/>
                  <a:pt x="55082" y="1610025"/>
                </a:cubicBezTo>
                <a:cubicBezTo>
                  <a:pt x="59539" y="1597337"/>
                  <a:pt x="57139" y="1592880"/>
                  <a:pt x="49598" y="1599395"/>
                </a:cubicBezTo>
                <a:cubicBezTo>
                  <a:pt x="45142" y="1603167"/>
                  <a:pt x="44456" y="1602138"/>
                  <a:pt x="44456" y="1593908"/>
                </a:cubicBezTo>
                <a:cubicBezTo>
                  <a:pt x="44456" y="1588422"/>
                  <a:pt x="46170" y="1581564"/>
                  <a:pt x="47884" y="1578821"/>
                </a:cubicBezTo>
                <a:cubicBezTo>
                  <a:pt x="50969" y="1574363"/>
                  <a:pt x="51655" y="1574363"/>
                  <a:pt x="54740" y="1578821"/>
                </a:cubicBezTo>
                <a:cubicBezTo>
                  <a:pt x="56454" y="1581564"/>
                  <a:pt x="58510" y="1585679"/>
                  <a:pt x="59196" y="1587393"/>
                </a:cubicBezTo>
                <a:cubicBezTo>
                  <a:pt x="63309" y="1597680"/>
                  <a:pt x="66051" y="1580535"/>
                  <a:pt x="67422" y="1538701"/>
                </a:cubicBezTo>
                <a:cubicBezTo>
                  <a:pt x="69822" y="1471493"/>
                  <a:pt x="65366" y="1463949"/>
                  <a:pt x="55082" y="1517785"/>
                </a:cubicBezTo>
                <a:cubicBezTo>
                  <a:pt x="50284" y="1544531"/>
                  <a:pt x="43771" y="1567505"/>
                  <a:pt x="37258" y="1580535"/>
                </a:cubicBezTo>
                <a:cubicBezTo>
                  <a:pt x="29717" y="1595966"/>
                  <a:pt x="27660" y="1598366"/>
                  <a:pt x="28689" y="1590822"/>
                </a:cubicBezTo>
                <a:cubicBezTo>
                  <a:pt x="30403" y="1578821"/>
                  <a:pt x="25946" y="1526357"/>
                  <a:pt x="22176" y="1513670"/>
                </a:cubicBezTo>
                <a:cubicBezTo>
                  <a:pt x="20119" y="1506469"/>
                  <a:pt x="20462" y="1505783"/>
                  <a:pt x="24233" y="1509555"/>
                </a:cubicBezTo>
                <a:cubicBezTo>
                  <a:pt x="26632" y="1511612"/>
                  <a:pt x="29717" y="1513670"/>
                  <a:pt x="31088" y="1513670"/>
                </a:cubicBezTo>
                <a:cubicBezTo>
                  <a:pt x="32459" y="1513670"/>
                  <a:pt x="34516" y="1497211"/>
                  <a:pt x="35887" y="1476979"/>
                </a:cubicBezTo>
                <a:cubicBezTo>
                  <a:pt x="37258" y="1456405"/>
                  <a:pt x="39657" y="1438232"/>
                  <a:pt x="41714" y="1436174"/>
                </a:cubicBezTo>
                <a:cubicBezTo>
                  <a:pt x="43428" y="1433774"/>
                  <a:pt x="45485" y="1424173"/>
                  <a:pt x="46856" y="1414229"/>
                </a:cubicBezTo>
                <a:lnTo>
                  <a:pt x="48912" y="1396398"/>
                </a:lnTo>
                <a:lnTo>
                  <a:pt x="57825" y="1405313"/>
                </a:lnTo>
                <a:cubicBezTo>
                  <a:pt x="65366" y="1412857"/>
                  <a:pt x="66737" y="1417315"/>
                  <a:pt x="66737" y="1434460"/>
                </a:cubicBezTo>
                <a:cubicBezTo>
                  <a:pt x="66737" y="1464292"/>
                  <a:pt x="71879" y="1464292"/>
                  <a:pt x="72564" y="1434460"/>
                </a:cubicBezTo>
                <a:cubicBezTo>
                  <a:pt x="72907" y="1420401"/>
                  <a:pt x="73250" y="1398455"/>
                  <a:pt x="73592" y="1385082"/>
                </a:cubicBezTo>
                <a:cubicBezTo>
                  <a:pt x="73935" y="1372052"/>
                  <a:pt x="75306" y="1305529"/>
                  <a:pt x="77020" y="1237635"/>
                </a:cubicBezTo>
                <a:cubicBezTo>
                  <a:pt x="78391" y="1169741"/>
                  <a:pt x="79762" y="1110762"/>
                  <a:pt x="80448" y="1106647"/>
                </a:cubicBezTo>
                <a:cubicBezTo>
                  <a:pt x="81476" y="1097046"/>
                  <a:pt x="79420" y="1096703"/>
                  <a:pt x="73250" y="1104933"/>
                </a:cubicBezTo>
                <a:cubicBezTo>
                  <a:pt x="69136" y="1110076"/>
                  <a:pt x="68794" y="1109734"/>
                  <a:pt x="68451" y="1099789"/>
                </a:cubicBezTo>
                <a:cubicBezTo>
                  <a:pt x="68451" y="1092246"/>
                  <a:pt x="70850" y="1087102"/>
                  <a:pt x="75306" y="1084359"/>
                </a:cubicBezTo>
                <a:cubicBezTo>
                  <a:pt x="80791" y="1080930"/>
                  <a:pt x="82162" y="1076472"/>
                  <a:pt x="81819" y="1062756"/>
                </a:cubicBezTo>
                <a:cubicBezTo>
                  <a:pt x="81819" y="1049040"/>
                  <a:pt x="81134" y="1046983"/>
                  <a:pt x="78734" y="1053498"/>
                </a:cubicBezTo>
                <a:cubicBezTo>
                  <a:pt x="72221" y="1069614"/>
                  <a:pt x="68451" y="1060699"/>
                  <a:pt x="68108" y="1027780"/>
                </a:cubicBezTo>
                <a:cubicBezTo>
                  <a:pt x="66737" y="942741"/>
                  <a:pt x="58510" y="975660"/>
                  <a:pt x="58510" y="1067214"/>
                </a:cubicBezTo>
                <a:cubicBezTo>
                  <a:pt x="58167" y="1108019"/>
                  <a:pt x="57139" y="1129279"/>
                  <a:pt x="54740" y="1127907"/>
                </a:cubicBezTo>
                <a:cubicBezTo>
                  <a:pt x="53026" y="1126879"/>
                  <a:pt x="51312" y="1126193"/>
                  <a:pt x="51312" y="1126879"/>
                </a:cubicBezTo>
                <a:cubicBezTo>
                  <a:pt x="47884" y="1156025"/>
                  <a:pt x="47884" y="1166998"/>
                  <a:pt x="50969" y="1168712"/>
                </a:cubicBezTo>
                <a:cubicBezTo>
                  <a:pt x="53369" y="1170427"/>
                  <a:pt x="54740" y="1185172"/>
                  <a:pt x="54397" y="1211232"/>
                </a:cubicBezTo>
                <a:cubicBezTo>
                  <a:pt x="54054" y="1237292"/>
                  <a:pt x="53026" y="1247579"/>
                  <a:pt x="51312" y="1241064"/>
                </a:cubicBezTo>
                <a:cubicBezTo>
                  <a:pt x="49941" y="1235578"/>
                  <a:pt x="48227" y="1231806"/>
                  <a:pt x="47884" y="1233520"/>
                </a:cubicBezTo>
                <a:cubicBezTo>
                  <a:pt x="46170" y="1238321"/>
                  <a:pt x="45142" y="1242779"/>
                  <a:pt x="44799" y="1248951"/>
                </a:cubicBezTo>
                <a:cubicBezTo>
                  <a:pt x="44114" y="1253752"/>
                  <a:pt x="43428" y="1253409"/>
                  <a:pt x="41029" y="1247236"/>
                </a:cubicBezTo>
                <a:cubicBezTo>
                  <a:pt x="35544" y="1233520"/>
                  <a:pt x="35201" y="1220833"/>
                  <a:pt x="39315" y="1206088"/>
                </a:cubicBezTo>
                <a:cubicBezTo>
                  <a:pt x="43085" y="1194430"/>
                  <a:pt x="42742" y="1189972"/>
                  <a:pt x="38972" y="1182428"/>
                </a:cubicBezTo>
                <a:cubicBezTo>
                  <a:pt x="35201" y="1175570"/>
                  <a:pt x="35201" y="1172141"/>
                  <a:pt x="37944" y="1168712"/>
                </a:cubicBezTo>
                <a:cubicBezTo>
                  <a:pt x="40686" y="1165283"/>
                  <a:pt x="40686" y="1159454"/>
                  <a:pt x="37601" y="1146424"/>
                </a:cubicBezTo>
                <a:cubicBezTo>
                  <a:pt x="34859" y="1135108"/>
                  <a:pt x="32459" y="1130308"/>
                  <a:pt x="30745" y="1133394"/>
                </a:cubicBezTo>
                <a:cubicBezTo>
                  <a:pt x="29374" y="1136137"/>
                  <a:pt x="26289" y="1172141"/>
                  <a:pt x="23890" y="1213632"/>
                </a:cubicBezTo>
                <a:cubicBezTo>
                  <a:pt x="21490" y="1255123"/>
                  <a:pt x="18748" y="1290785"/>
                  <a:pt x="17377" y="1293185"/>
                </a:cubicBezTo>
                <a:cubicBezTo>
                  <a:pt x="16349" y="1295242"/>
                  <a:pt x="15320" y="1256838"/>
                  <a:pt x="15663" y="1207460"/>
                </a:cubicBezTo>
                <a:cubicBezTo>
                  <a:pt x="16006" y="1127221"/>
                  <a:pt x="12921" y="1056927"/>
                  <a:pt x="10521" y="1091903"/>
                </a:cubicBezTo>
                <a:cubicBezTo>
                  <a:pt x="8808" y="1118649"/>
                  <a:pt x="3666" y="1117620"/>
                  <a:pt x="3323" y="1090188"/>
                </a:cubicBezTo>
                <a:cubicBezTo>
                  <a:pt x="2980" y="1075101"/>
                  <a:pt x="1952" y="1041839"/>
                  <a:pt x="581" y="1016465"/>
                </a:cubicBezTo>
                <a:cubicBezTo>
                  <a:pt x="-2161" y="954743"/>
                  <a:pt x="-1819" y="953714"/>
                  <a:pt x="4351" y="894735"/>
                </a:cubicBezTo>
                <a:cubicBezTo>
                  <a:pt x="7094" y="866617"/>
                  <a:pt x="10521" y="828555"/>
                  <a:pt x="11550" y="810725"/>
                </a:cubicBezTo>
                <a:cubicBezTo>
                  <a:pt x="17377" y="708883"/>
                  <a:pt x="20805" y="484627"/>
                  <a:pt x="16349" y="469539"/>
                </a:cubicBezTo>
                <a:cubicBezTo>
                  <a:pt x="14978" y="464053"/>
                  <a:pt x="12578" y="425305"/>
                  <a:pt x="11550" y="383814"/>
                </a:cubicBezTo>
                <a:cubicBezTo>
                  <a:pt x="9150" y="308719"/>
                  <a:pt x="9150" y="308376"/>
                  <a:pt x="18405" y="282659"/>
                </a:cubicBezTo>
                <a:cubicBezTo>
                  <a:pt x="26632" y="258999"/>
                  <a:pt x="30060" y="243225"/>
                  <a:pt x="30403" y="226423"/>
                </a:cubicBezTo>
                <a:cubicBezTo>
                  <a:pt x="30745" y="222308"/>
                  <a:pt x="32459" y="220937"/>
                  <a:pt x="36230" y="222308"/>
                </a:cubicBezTo>
                <a:cubicBezTo>
                  <a:pt x="40686" y="224023"/>
                  <a:pt x="41371" y="222651"/>
                  <a:pt x="39657" y="215450"/>
                </a:cubicBezTo>
                <a:cubicBezTo>
                  <a:pt x="38286" y="210307"/>
                  <a:pt x="36572" y="201734"/>
                  <a:pt x="35887" y="195562"/>
                </a:cubicBezTo>
                <a:lnTo>
                  <a:pt x="34173" y="184932"/>
                </a:lnTo>
                <a:lnTo>
                  <a:pt x="38286" y="194190"/>
                </a:lnTo>
                <a:cubicBezTo>
                  <a:pt x="42057" y="202763"/>
                  <a:pt x="43085" y="203106"/>
                  <a:pt x="59539" y="201391"/>
                </a:cubicBezTo>
                <a:lnTo>
                  <a:pt x="77363" y="199677"/>
                </a:lnTo>
                <a:lnTo>
                  <a:pt x="88332" y="217165"/>
                </a:lnTo>
                <a:cubicBezTo>
                  <a:pt x="101015" y="237739"/>
                  <a:pt x="101015" y="238082"/>
                  <a:pt x="94159" y="238082"/>
                </a:cubicBezTo>
                <a:cubicBezTo>
                  <a:pt x="91417" y="238082"/>
                  <a:pt x="89017" y="240825"/>
                  <a:pt x="89017" y="244254"/>
                </a:cubicBezTo>
                <a:cubicBezTo>
                  <a:pt x="89017" y="253169"/>
                  <a:pt x="108899" y="279915"/>
                  <a:pt x="113355" y="277172"/>
                </a:cubicBezTo>
                <a:cubicBezTo>
                  <a:pt x="119182" y="273743"/>
                  <a:pt x="154145" y="217851"/>
                  <a:pt x="154145" y="212021"/>
                </a:cubicBezTo>
                <a:cubicBezTo>
                  <a:pt x="154145" y="209278"/>
                  <a:pt x="155516" y="207564"/>
                  <a:pt x="157230" y="208592"/>
                </a:cubicBezTo>
                <a:cubicBezTo>
                  <a:pt x="158944" y="209621"/>
                  <a:pt x="161001" y="208249"/>
                  <a:pt x="162372" y="205506"/>
                </a:cubicBezTo>
                <a:cubicBezTo>
                  <a:pt x="165800" y="195905"/>
                  <a:pt x="169913" y="200363"/>
                  <a:pt x="176083" y="219222"/>
                </a:cubicBezTo>
                <a:cubicBezTo>
                  <a:pt x="179168" y="229509"/>
                  <a:pt x="182596" y="238082"/>
                  <a:pt x="183624" y="238082"/>
                </a:cubicBezTo>
                <a:cubicBezTo>
                  <a:pt x="184310" y="238082"/>
                  <a:pt x="188766" y="229852"/>
                  <a:pt x="193222" y="219908"/>
                </a:cubicBezTo>
                <a:lnTo>
                  <a:pt x="201448" y="202077"/>
                </a:lnTo>
                <a:lnTo>
                  <a:pt x="201791" y="216822"/>
                </a:lnTo>
                <a:cubicBezTo>
                  <a:pt x="202134" y="224709"/>
                  <a:pt x="203505" y="231224"/>
                  <a:pt x="205562" y="231224"/>
                </a:cubicBezTo>
                <a:cubicBezTo>
                  <a:pt x="211732" y="231224"/>
                  <a:pt x="213446" y="213393"/>
                  <a:pt x="209332" y="196591"/>
                </a:cubicBezTo>
                <a:cubicBezTo>
                  <a:pt x="206590" y="185618"/>
                  <a:pt x="206247" y="176703"/>
                  <a:pt x="208304" y="168816"/>
                </a:cubicBezTo>
                <a:cubicBezTo>
                  <a:pt x="212075" y="155443"/>
                  <a:pt x="207961" y="120467"/>
                  <a:pt x="200420" y="97836"/>
                </a:cubicBezTo>
                <a:cubicBezTo>
                  <a:pt x="193222" y="75890"/>
                  <a:pt x="194250" y="73147"/>
                  <a:pt x="203848" y="88920"/>
                </a:cubicBezTo>
                <a:cubicBezTo>
                  <a:pt x="213446" y="104694"/>
                  <a:pt x="214474" y="100579"/>
                  <a:pt x="208647" y="68689"/>
                </a:cubicBezTo>
                <a:cubicBezTo>
                  <a:pt x="206590" y="57716"/>
                  <a:pt x="205905" y="48115"/>
                  <a:pt x="206933" y="47086"/>
                </a:cubicBezTo>
                <a:cubicBezTo>
                  <a:pt x="207961" y="46058"/>
                  <a:pt x="211732" y="50172"/>
                  <a:pt x="215160" y="56345"/>
                </a:cubicBezTo>
                <a:cubicBezTo>
                  <a:pt x="219616" y="63203"/>
                  <a:pt x="222701" y="65603"/>
                  <a:pt x="223729" y="62517"/>
                </a:cubicBezTo>
                <a:cubicBezTo>
                  <a:pt x="224415" y="60117"/>
                  <a:pt x="226471" y="62174"/>
                  <a:pt x="227842" y="67660"/>
                </a:cubicBezTo>
                <a:cubicBezTo>
                  <a:pt x="229899" y="75890"/>
                  <a:pt x="236412" y="81033"/>
                  <a:pt x="236412" y="74518"/>
                </a:cubicBezTo>
                <a:cubicBezTo>
                  <a:pt x="236412" y="72804"/>
                  <a:pt x="237783" y="69718"/>
                  <a:pt x="239497" y="67317"/>
                </a:cubicBezTo>
                <a:cubicBezTo>
                  <a:pt x="241896" y="63203"/>
                  <a:pt x="244296" y="63546"/>
                  <a:pt x="252865" y="68003"/>
                </a:cubicBezTo>
                <a:cubicBezTo>
                  <a:pt x="263148" y="73147"/>
                  <a:pt x="263834" y="73147"/>
                  <a:pt x="267262" y="66975"/>
                </a:cubicBezTo>
                <a:cubicBezTo>
                  <a:pt x="268976" y="63203"/>
                  <a:pt x="270690" y="56002"/>
                  <a:pt x="270690" y="50515"/>
                </a:cubicBezTo>
                <a:cubicBezTo>
                  <a:pt x="270690" y="45372"/>
                  <a:pt x="272403" y="38514"/>
                  <a:pt x="274117" y="35771"/>
                </a:cubicBezTo>
                <a:cubicBezTo>
                  <a:pt x="276517" y="31999"/>
                  <a:pt x="277545" y="33027"/>
                  <a:pt x="277545" y="41257"/>
                </a:cubicBezTo>
                <a:cubicBezTo>
                  <a:pt x="277545" y="64574"/>
                  <a:pt x="290228" y="82062"/>
                  <a:pt x="301540" y="75204"/>
                </a:cubicBezTo>
                <a:cubicBezTo>
                  <a:pt x="303596" y="73833"/>
                  <a:pt x="310795" y="76919"/>
                  <a:pt x="317307" y="82062"/>
                </a:cubicBezTo>
                <a:cubicBezTo>
                  <a:pt x="323820" y="87206"/>
                  <a:pt x="329990" y="90635"/>
                  <a:pt x="330333" y="90292"/>
                </a:cubicBezTo>
                <a:cubicBezTo>
                  <a:pt x="331018" y="89606"/>
                  <a:pt x="334789" y="78633"/>
                  <a:pt x="338902" y="65946"/>
                </a:cubicBezTo>
                <a:cubicBezTo>
                  <a:pt x="343358" y="53259"/>
                  <a:pt x="348157" y="41943"/>
                  <a:pt x="349871" y="40914"/>
                </a:cubicBezTo>
                <a:cubicBezTo>
                  <a:pt x="351585" y="39543"/>
                  <a:pt x="352613" y="52573"/>
                  <a:pt x="352271" y="72461"/>
                </a:cubicBezTo>
                <a:cubicBezTo>
                  <a:pt x="351242" y="108465"/>
                  <a:pt x="353642" y="117724"/>
                  <a:pt x="361868" y="110866"/>
                </a:cubicBezTo>
                <a:cubicBezTo>
                  <a:pt x="364611" y="108808"/>
                  <a:pt x="366667" y="104351"/>
                  <a:pt x="366667" y="100922"/>
                </a:cubicBezTo>
                <a:cubicBezTo>
                  <a:pt x="366667" y="97836"/>
                  <a:pt x="370095" y="93378"/>
                  <a:pt x="374551" y="91663"/>
                </a:cubicBezTo>
                <a:cubicBezTo>
                  <a:pt x="379350" y="89263"/>
                  <a:pt x="384149" y="82748"/>
                  <a:pt x="386548" y="74175"/>
                </a:cubicBezTo>
                <a:cubicBezTo>
                  <a:pt x="392376" y="54630"/>
                  <a:pt x="396489" y="53601"/>
                  <a:pt x="399917" y="70746"/>
                </a:cubicBezTo>
                <a:cubicBezTo>
                  <a:pt x="403344" y="87549"/>
                  <a:pt x="409857" y="91320"/>
                  <a:pt x="414656" y="78976"/>
                </a:cubicBezTo>
                <a:cubicBezTo>
                  <a:pt x="419455" y="66289"/>
                  <a:pt x="438993" y="66289"/>
                  <a:pt x="450648" y="78976"/>
                </a:cubicBezTo>
                <a:cubicBezTo>
                  <a:pt x="455447" y="84120"/>
                  <a:pt x="459217" y="89606"/>
                  <a:pt x="459217" y="90978"/>
                </a:cubicBezTo>
                <a:cubicBezTo>
                  <a:pt x="459217" y="92692"/>
                  <a:pt x="462302" y="95435"/>
                  <a:pt x="466073" y="97493"/>
                </a:cubicBezTo>
                <a:cubicBezTo>
                  <a:pt x="472243" y="100922"/>
                  <a:pt x="473957" y="99550"/>
                  <a:pt x="479784" y="86520"/>
                </a:cubicBezTo>
                <a:lnTo>
                  <a:pt x="486297" y="71775"/>
                </a:lnTo>
                <a:lnTo>
                  <a:pt x="486297" y="83091"/>
                </a:lnTo>
                <a:cubicBezTo>
                  <a:pt x="486639" y="88920"/>
                  <a:pt x="487668" y="94064"/>
                  <a:pt x="489382" y="94064"/>
                </a:cubicBezTo>
                <a:cubicBezTo>
                  <a:pt x="495894" y="94064"/>
                  <a:pt x="514404" y="79662"/>
                  <a:pt x="518861" y="70746"/>
                </a:cubicBezTo>
                <a:cubicBezTo>
                  <a:pt x="521603" y="65260"/>
                  <a:pt x="526402" y="59088"/>
                  <a:pt x="529487" y="56345"/>
                </a:cubicBezTo>
                <a:cubicBezTo>
                  <a:pt x="534971" y="51887"/>
                  <a:pt x="535999" y="52230"/>
                  <a:pt x="558623" y="63203"/>
                </a:cubicBezTo>
                <a:cubicBezTo>
                  <a:pt x="561365" y="64574"/>
                  <a:pt x="566849" y="76576"/>
                  <a:pt x="570277" y="90292"/>
                </a:cubicBezTo>
                <a:cubicBezTo>
                  <a:pt x="573705" y="103665"/>
                  <a:pt x="577475" y="113952"/>
                  <a:pt x="578504" y="112923"/>
                </a:cubicBezTo>
                <a:cubicBezTo>
                  <a:pt x="582274" y="109494"/>
                  <a:pt x="587759" y="57030"/>
                  <a:pt x="585702" y="45029"/>
                </a:cubicBezTo>
                <a:cubicBezTo>
                  <a:pt x="584674" y="37828"/>
                  <a:pt x="580218" y="28227"/>
                  <a:pt x="575762" y="23769"/>
                </a:cubicBezTo>
                <a:cubicBezTo>
                  <a:pt x="565821" y="13139"/>
                  <a:pt x="568906" y="9024"/>
                  <a:pt x="581589" y="15540"/>
                </a:cubicBezTo>
                <a:cubicBezTo>
                  <a:pt x="587073" y="17940"/>
                  <a:pt x="592215" y="20683"/>
                  <a:pt x="593929" y="21369"/>
                </a:cubicBezTo>
                <a:cubicBezTo>
                  <a:pt x="595300" y="22055"/>
                  <a:pt x="596328" y="19654"/>
                  <a:pt x="596328" y="16225"/>
                </a:cubicBezTo>
                <a:cubicBezTo>
                  <a:pt x="596671" y="109"/>
                  <a:pt x="602155" y="1824"/>
                  <a:pt x="616895" y="22398"/>
                </a:cubicBezTo>
                <a:lnTo>
                  <a:pt x="631977" y="42972"/>
                </a:lnTo>
                <a:lnTo>
                  <a:pt x="636433" y="19997"/>
                </a:lnTo>
                <a:cubicBezTo>
                  <a:pt x="638833" y="7310"/>
                  <a:pt x="641232" y="-4692"/>
                  <a:pt x="641918" y="-6406"/>
                </a:cubicBezTo>
                <a:cubicBezTo>
                  <a:pt x="642603" y="-8463"/>
                  <a:pt x="652887" y="6967"/>
                  <a:pt x="664884" y="28227"/>
                </a:cubicBezTo>
                <a:cubicBezTo>
                  <a:pt x="679280" y="53601"/>
                  <a:pt x="687850" y="65603"/>
                  <a:pt x="690249" y="63203"/>
                </a:cubicBezTo>
                <a:cubicBezTo>
                  <a:pt x="691963" y="61488"/>
                  <a:pt x="693334" y="45372"/>
                  <a:pt x="692992" y="27541"/>
                </a:cubicBezTo>
                <a:cubicBezTo>
                  <a:pt x="692649" y="9710"/>
                  <a:pt x="693677" y="-5720"/>
                  <a:pt x="695391" y="-6749"/>
                </a:cubicBezTo>
                <a:cubicBezTo>
                  <a:pt x="696762" y="-7778"/>
                  <a:pt x="701218" y="-3320"/>
                  <a:pt x="704646" y="3195"/>
                </a:cubicBezTo>
                <a:cubicBezTo>
                  <a:pt x="712187" y="17597"/>
                  <a:pt x="714586" y="17940"/>
                  <a:pt x="719043" y="5938"/>
                </a:cubicBezTo>
                <a:lnTo>
                  <a:pt x="722470" y="-3663"/>
                </a:lnTo>
                <a:lnTo>
                  <a:pt x="729669" y="12111"/>
                </a:lnTo>
                <a:cubicBezTo>
                  <a:pt x="737895" y="30284"/>
                  <a:pt x="747493" y="40228"/>
                  <a:pt x="749550" y="33370"/>
                </a:cubicBezTo>
                <a:cubicBezTo>
                  <a:pt x="751949" y="26169"/>
                  <a:pt x="757434" y="28570"/>
                  <a:pt x="757434" y="36799"/>
                </a:cubicBezTo>
                <a:cubicBezTo>
                  <a:pt x="757434" y="40914"/>
                  <a:pt x="759148" y="46743"/>
                  <a:pt x="760861" y="49487"/>
                </a:cubicBezTo>
                <a:cubicBezTo>
                  <a:pt x="763261" y="53259"/>
                  <a:pt x="764289" y="51887"/>
                  <a:pt x="764289" y="43314"/>
                </a:cubicBezTo>
                <a:cubicBezTo>
                  <a:pt x="764289" y="29598"/>
                  <a:pt x="769774" y="18626"/>
                  <a:pt x="776286" y="18626"/>
                </a:cubicBezTo>
                <a:cubicBezTo>
                  <a:pt x="783485" y="18626"/>
                  <a:pt x="805080" y="46058"/>
                  <a:pt x="809536" y="60802"/>
                </a:cubicBezTo>
                <a:cubicBezTo>
                  <a:pt x="813306" y="73490"/>
                  <a:pt x="813992" y="73833"/>
                  <a:pt x="816049" y="66289"/>
                </a:cubicBezTo>
                <a:cubicBezTo>
                  <a:pt x="817420" y="61831"/>
                  <a:pt x="819476" y="50858"/>
                  <a:pt x="820848" y="41943"/>
                </a:cubicBezTo>
                <a:cubicBezTo>
                  <a:pt x="823590" y="22055"/>
                  <a:pt x="829417" y="20340"/>
                  <a:pt x="829417" y="39200"/>
                </a:cubicBezTo>
                <a:cubicBezTo>
                  <a:pt x="829417" y="62174"/>
                  <a:pt x="848270" y="91320"/>
                  <a:pt x="855468" y="79662"/>
                </a:cubicBezTo>
                <a:cubicBezTo>
                  <a:pt x="856839" y="77604"/>
                  <a:pt x="858210" y="66632"/>
                  <a:pt x="858553" y="55659"/>
                </a:cubicBezTo>
                <a:cubicBezTo>
                  <a:pt x="859239" y="40571"/>
                  <a:pt x="860953" y="34399"/>
                  <a:pt x="865751" y="30970"/>
                </a:cubicBezTo>
                <a:cubicBezTo>
                  <a:pt x="869179" y="28227"/>
                  <a:pt x="873635" y="19997"/>
                  <a:pt x="875349" y="11768"/>
                </a:cubicBezTo>
                <a:cubicBezTo>
                  <a:pt x="877406" y="3881"/>
                  <a:pt x="880834" y="-1948"/>
                  <a:pt x="882547" y="-1263"/>
                </a:cubicBezTo>
                <a:cubicBezTo>
                  <a:pt x="885975" y="-234"/>
                  <a:pt x="885975" y="21026"/>
                  <a:pt x="882205" y="64231"/>
                </a:cubicBezTo>
                <a:cubicBezTo>
                  <a:pt x="880834" y="82062"/>
                  <a:pt x="881519" y="89263"/>
                  <a:pt x="885290" y="93378"/>
                </a:cubicBezTo>
                <a:cubicBezTo>
                  <a:pt x="891117" y="100236"/>
                  <a:pt x="904828" y="151671"/>
                  <a:pt x="904828" y="165387"/>
                </a:cubicBezTo>
                <a:cubicBezTo>
                  <a:pt x="904485" y="170530"/>
                  <a:pt x="902429" y="178417"/>
                  <a:pt x="899686" y="183218"/>
                </a:cubicBezTo>
                <a:cubicBezTo>
                  <a:pt x="892488" y="195562"/>
                  <a:pt x="893174" y="207906"/>
                  <a:pt x="900715" y="206535"/>
                </a:cubicBezTo>
                <a:cubicBezTo>
                  <a:pt x="910998" y="204477"/>
                  <a:pt x="915797" y="176360"/>
                  <a:pt x="913740" y="132126"/>
                </a:cubicBezTo>
                <a:lnTo>
                  <a:pt x="911684" y="93035"/>
                </a:lnTo>
                <a:lnTo>
                  <a:pt x="922995" y="95092"/>
                </a:lnTo>
                <a:lnTo>
                  <a:pt x="934650" y="96807"/>
                </a:lnTo>
                <a:lnTo>
                  <a:pt x="949732" y="62517"/>
                </a:lnTo>
                <a:cubicBezTo>
                  <a:pt x="964471" y="28570"/>
                  <a:pt x="970641" y="21712"/>
                  <a:pt x="972698" y="36114"/>
                </a:cubicBezTo>
                <a:cubicBezTo>
                  <a:pt x="973726" y="40914"/>
                  <a:pt x="979211" y="45372"/>
                  <a:pt x="989837" y="50172"/>
                </a:cubicBezTo>
                <a:cubicBezTo>
                  <a:pt x="998749" y="53944"/>
                  <a:pt x="1012117" y="59774"/>
                  <a:pt x="1020001" y="63546"/>
                </a:cubicBezTo>
                <a:cubicBezTo>
                  <a:pt x="1027542" y="66975"/>
                  <a:pt x="1037826" y="70061"/>
                  <a:pt x="1042625" y="70061"/>
                </a:cubicBezTo>
                <a:cubicBezTo>
                  <a:pt x="1063877" y="70061"/>
                  <a:pt x="1072446" y="73833"/>
                  <a:pt x="1076217" y="85834"/>
                </a:cubicBezTo>
                <a:cubicBezTo>
                  <a:pt x="1078273" y="92006"/>
                  <a:pt x="1081701" y="97493"/>
                  <a:pt x="1084101" y="98521"/>
                </a:cubicBezTo>
                <a:cubicBezTo>
                  <a:pt x="1086843" y="99207"/>
                  <a:pt x="1086500" y="106065"/>
                  <a:pt x="1083415" y="123896"/>
                </a:cubicBezTo>
                <a:cubicBezTo>
                  <a:pt x="1077588" y="154071"/>
                  <a:pt x="1079645" y="162987"/>
                  <a:pt x="1096783" y="179789"/>
                </a:cubicBezTo>
                <a:cubicBezTo>
                  <a:pt x="1112551" y="195219"/>
                  <a:pt x="1113580" y="203449"/>
                  <a:pt x="1105010" y="233967"/>
                </a:cubicBezTo>
                <a:cubicBezTo>
                  <a:pt x="1101240" y="246654"/>
                  <a:pt x="1100211" y="258656"/>
                  <a:pt x="1101582" y="271000"/>
                </a:cubicBezTo>
                <a:cubicBezTo>
                  <a:pt x="1102953" y="281630"/>
                  <a:pt x="1102268" y="289860"/>
                  <a:pt x="1100211" y="291231"/>
                </a:cubicBezTo>
                <a:cubicBezTo>
                  <a:pt x="1098155" y="292603"/>
                  <a:pt x="1096783" y="316606"/>
                  <a:pt x="1096783" y="352267"/>
                </a:cubicBezTo>
                <a:cubicBezTo>
                  <a:pt x="1096783" y="385872"/>
                  <a:pt x="1098155" y="409189"/>
                  <a:pt x="1099868" y="406103"/>
                </a:cubicBezTo>
                <a:cubicBezTo>
                  <a:pt x="1101582" y="403359"/>
                  <a:pt x="1105353" y="385529"/>
                  <a:pt x="1108438" y="366669"/>
                </a:cubicBezTo>
                <a:cubicBezTo>
                  <a:pt x="1111866" y="347810"/>
                  <a:pt x="1115293" y="329636"/>
                  <a:pt x="1115979" y="326207"/>
                </a:cubicBezTo>
                <a:cubicBezTo>
                  <a:pt x="1118378" y="318663"/>
                  <a:pt x="1124206" y="322092"/>
                  <a:pt x="1124206" y="331008"/>
                </a:cubicBezTo>
                <a:cubicBezTo>
                  <a:pt x="1124206" y="339237"/>
                  <a:pt x="1129690" y="339580"/>
                  <a:pt x="1133803" y="331693"/>
                </a:cubicBezTo>
                <a:cubicBezTo>
                  <a:pt x="1136203" y="327579"/>
                  <a:pt x="1135175" y="319692"/>
                  <a:pt x="1131747" y="308719"/>
                </a:cubicBezTo>
                <a:cubicBezTo>
                  <a:pt x="1126262" y="291917"/>
                  <a:pt x="1126262" y="291231"/>
                  <a:pt x="1137231" y="260713"/>
                </a:cubicBezTo>
                <a:cubicBezTo>
                  <a:pt x="1143058" y="243568"/>
                  <a:pt x="1149571" y="222651"/>
                  <a:pt x="1151628" y="214079"/>
                </a:cubicBezTo>
                <a:cubicBezTo>
                  <a:pt x="1156427" y="195562"/>
                  <a:pt x="1160540" y="190076"/>
                  <a:pt x="1169795" y="190076"/>
                </a:cubicBezTo>
                <a:cubicBezTo>
                  <a:pt x="1176308" y="190076"/>
                  <a:pt x="1176308" y="191447"/>
                  <a:pt x="1173566" y="213050"/>
                </a:cubicBezTo>
                <a:cubicBezTo>
                  <a:pt x="1170481" y="237053"/>
                  <a:pt x="1170138" y="275801"/>
                  <a:pt x="1172195" y="335808"/>
                </a:cubicBezTo>
                <a:cubicBezTo>
                  <a:pt x="1173223" y="370098"/>
                  <a:pt x="1173223" y="370441"/>
                  <a:pt x="1160883" y="392730"/>
                </a:cubicBezTo>
                <a:cubicBezTo>
                  <a:pt x="1149571" y="412961"/>
                  <a:pt x="1148200" y="418104"/>
                  <a:pt x="1148200" y="439707"/>
                </a:cubicBezTo>
                <a:cubicBezTo>
                  <a:pt x="1148200" y="453080"/>
                  <a:pt x="1149914" y="465081"/>
                  <a:pt x="1151628" y="466110"/>
                </a:cubicBezTo>
                <a:cubicBezTo>
                  <a:pt x="1153685" y="467482"/>
                  <a:pt x="1155056" y="463710"/>
                  <a:pt x="1155056" y="457881"/>
                </a:cubicBezTo>
                <a:cubicBezTo>
                  <a:pt x="1155056" y="446565"/>
                  <a:pt x="1160540" y="443136"/>
                  <a:pt x="1162597" y="453423"/>
                </a:cubicBezTo>
                <a:cubicBezTo>
                  <a:pt x="1163282" y="456509"/>
                  <a:pt x="1162254" y="465767"/>
                  <a:pt x="1160540" y="473997"/>
                </a:cubicBezTo>
                <a:cubicBezTo>
                  <a:pt x="1158141" y="485313"/>
                  <a:pt x="1156084" y="488056"/>
                  <a:pt x="1151285" y="486684"/>
                </a:cubicBezTo>
                <a:cubicBezTo>
                  <a:pt x="1146486" y="484970"/>
                  <a:pt x="1145115" y="487713"/>
                  <a:pt x="1143401" y="501086"/>
                </a:cubicBezTo>
                <a:cubicBezTo>
                  <a:pt x="1142030" y="510001"/>
                  <a:pt x="1142716" y="525775"/>
                  <a:pt x="1144772" y="536062"/>
                </a:cubicBezTo>
                <a:cubicBezTo>
                  <a:pt x="1148886" y="558350"/>
                  <a:pt x="1148886" y="556979"/>
                  <a:pt x="1145115" y="556979"/>
                </a:cubicBezTo>
                <a:cubicBezTo>
                  <a:pt x="1143401" y="556979"/>
                  <a:pt x="1141002" y="549435"/>
                  <a:pt x="1139631" y="539834"/>
                </a:cubicBezTo>
                <a:cubicBezTo>
                  <a:pt x="1136888" y="519260"/>
                  <a:pt x="1133118" y="515831"/>
                  <a:pt x="1127976" y="529547"/>
                </a:cubicBezTo>
                <a:cubicBezTo>
                  <a:pt x="1124206" y="540862"/>
                  <a:pt x="1118721" y="542920"/>
                  <a:pt x="1116322" y="534004"/>
                </a:cubicBezTo>
                <a:cubicBezTo>
                  <a:pt x="1115293" y="530575"/>
                  <a:pt x="1114265" y="533319"/>
                  <a:pt x="1113922" y="539834"/>
                </a:cubicBezTo>
                <a:cubicBezTo>
                  <a:pt x="1113237" y="546349"/>
                  <a:pt x="1111180" y="531947"/>
                  <a:pt x="1109123" y="507258"/>
                </a:cubicBezTo>
                <a:cubicBezTo>
                  <a:pt x="1106724" y="480855"/>
                  <a:pt x="1103982" y="463024"/>
                  <a:pt x="1101925" y="463710"/>
                </a:cubicBezTo>
                <a:cubicBezTo>
                  <a:pt x="1100211" y="464396"/>
                  <a:pt x="1097469" y="461310"/>
                  <a:pt x="1096098" y="456852"/>
                </a:cubicBezTo>
                <a:cubicBezTo>
                  <a:pt x="1094727" y="452394"/>
                  <a:pt x="1094384" y="469196"/>
                  <a:pt x="1095070" y="493542"/>
                </a:cubicBezTo>
                <a:cubicBezTo>
                  <a:pt x="1096783" y="542577"/>
                  <a:pt x="1094384" y="542234"/>
                  <a:pt x="1084786" y="492856"/>
                </a:cubicBezTo>
                <a:cubicBezTo>
                  <a:pt x="1081701" y="475368"/>
                  <a:pt x="1077588" y="460967"/>
                  <a:pt x="1075874" y="460967"/>
                </a:cubicBezTo>
                <a:cubicBezTo>
                  <a:pt x="1074160" y="460967"/>
                  <a:pt x="1073475" y="466796"/>
                  <a:pt x="1074503" y="473997"/>
                </a:cubicBezTo>
                <a:cubicBezTo>
                  <a:pt x="1075874" y="486684"/>
                  <a:pt x="1081016" y="543948"/>
                  <a:pt x="1084786" y="588525"/>
                </a:cubicBezTo>
                <a:cubicBezTo>
                  <a:pt x="1086843" y="616986"/>
                  <a:pt x="1081016" y="620072"/>
                  <a:pt x="1077931" y="592297"/>
                </a:cubicBezTo>
                <a:cubicBezTo>
                  <a:pt x="1076902" y="581325"/>
                  <a:pt x="1074846" y="567951"/>
                  <a:pt x="1073817" y="562122"/>
                </a:cubicBezTo>
                <a:cubicBezTo>
                  <a:pt x="1072103" y="553207"/>
                  <a:pt x="1071418" y="552864"/>
                  <a:pt x="1069361" y="558693"/>
                </a:cubicBezTo>
                <a:cubicBezTo>
                  <a:pt x="1065248" y="569666"/>
                  <a:pt x="1062506" y="615957"/>
                  <a:pt x="1059078" y="728429"/>
                </a:cubicBezTo>
                <a:cubicBezTo>
                  <a:pt x="1055650" y="836099"/>
                  <a:pt x="1055993" y="845700"/>
                  <a:pt x="1064905" y="915309"/>
                </a:cubicBezTo>
                <a:cubicBezTo>
                  <a:pt x="1071418" y="966744"/>
                  <a:pt x="1074160" y="1291471"/>
                  <a:pt x="1068333" y="1321646"/>
                </a:cubicBezTo>
                <a:cubicBezTo>
                  <a:pt x="1066276" y="1331933"/>
                  <a:pt x="1064905" y="1349764"/>
                  <a:pt x="1065248" y="1361079"/>
                </a:cubicBezTo>
                <a:cubicBezTo>
                  <a:pt x="1065591" y="1388168"/>
                  <a:pt x="1065591" y="1400856"/>
                  <a:pt x="1064905" y="1475608"/>
                </a:cubicBezTo>
                <a:cubicBezTo>
                  <a:pt x="1064220" y="1522585"/>
                  <a:pt x="1063191" y="1539044"/>
                  <a:pt x="1060106" y="1540073"/>
                </a:cubicBezTo>
                <a:cubicBezTo>
                  <a:pt x="1056679" y="1541445"/>
                  <a:pt x="1055650" y="1568191"/>
                  <a:pt x="1055650" y="1659402"/>
                </a:cubicBezTo>
                <a:cubicBezTo>
                  <a:pt x="1055650" y="1726954"/>
                  <a:pt x="1054279" y="1778046"/>
                  <a:pt x="1052565" y="1779074"/>
                </a:cubicBezTo>
                <a:cubicBezTo>
                  <a:pt x="1050851" y="1780446"/>
                  <a:pt x="1048452" y="1769816"/>
                  <a:pt x="1047081" y="1755757"/>
                </a:cubicBezTo>
                <a:cubicBezTo>
                  <a:pt x="1044338" y="1725582"/>
                  <a:pt x="1038511" y="1713580"/>
                  <a:pt x="1038511" y="1737583"/>
                </a:cubicBezTo>
                <a:cubicBezTo>
                  <a:pt x="1038511" y="1746499"/>
                  <a:pt x="1037140" y="1753700"/>
                  <a:pt x="1035083" y="1753700"/>
                </a:cubicBezTo>
                <a:cubicBezTo>
                  <a:pt x="1030970" y="1753700"/>
                  <a:pt x="1030970" y="1754728"/>
                  <a:pt x="1029942" y="1674490"/>
                </a:cubicBezTo>
                <a:cubicBezTo>
                  <a:pt x="1028913" y="1613111"/>
                  <a:pt x="1029256" y="1610710"/>
                  <a:pt x="1035426" y="1612082"/>
                </a:cubicBezTo>
                <a:cubicBezTo>
                  <a:pt x="1041253" y="1613797"/>
                  <a:pt x="1041596" y="1613111"/>
                  <a:pt x="1037826" y="1602824"/>
                </a:cubicBezTo>
                <a:cubicBezTo>
                  <a:pt x="1035083" y="1594251"/>
                  <a:pt x="1035083" y="1588765"/>
                  <a:pt x="1038168" y="1580535"/>
                </a:cubicBezTo>
                <a:cubicBezTo>
                  <a:pt x="1042625" y="1567848"/>
                  <a:pt x="1043996" y="1410800"/>
                  <a:pt x="1040225" y="1359708"/>
                </a:cubicBezTo>
                <a:cubicBezTo>
                  <a:pt x="1037826" y="1331247"/>
                  <a:pt x="1037140" y="1328161"/>
                  <a:pt x="1033027" y="1333647"/>
                </a:cubicBezTo>
                <a:cubicBezTo>
                  <a:pt x="1030285" y="1337076"/>
                  <a:pt x="1028228" y="1344277"/>
                  <a:pt x="1028228" y="1349764"/>
                </a:cubicBezTo>
                <a:cubicBezTo>
                  <a:pt x="1028228" y="1360393"/>
                  <a:pt x="1023429" y="1362794"/>
                  <a:pt x="1020001" y="1353878"/>
                </a:cubicBezTo>
                <a:cubicBezTo>
                  <a:pt x="1018630" y="1350792"/>
                  <a:pt x="1020001" y="1345649"/>
                  <a:pt x="1022743" y="1342563"/>
                </a:cubicBezTo>
                <a:cubicBezTo>
                  <a:pt x="1030970" y="1333304"/>
                  <a:pt x="1032341" y="1321989"/>
                  <a:pt x="1029942" y="1290099"/>
                </a:cubicBezTo>
                <a:cubicBezTo>
                  <a:pt x="1027200" y="1255123"/>
                  <a:pt x="1026171" y="1254094"/>
                  <a:pt x="1021715" y="1280155"/>
                </a:cubicBezTo>
                <a:cubicBezTo>
                  <a:pt x="1021372" y="1281184"/>
                  <a:pt x="1019316" y="1279126"/>
                  <a:pt x="1016574" y="1275354"/>
                </a:cubicBezTo>
                <a:cubicBezTo>
                  <a:pt x="1012460" y="1269525"/>
                  <a:pt x="1012117" y="1269525"/>
                  <a:pt x="1010061" y="1277412"/>
                </a:cubicBezTo>
                <a:cubicBezTo>
                  <a:pt x="1009032" y="1281869"/>
                  <a:pt x="1009375" y="1291813"/>
                  <a:pt x="1011089" y="1299014"/>
                </a:cubicBezTo>
                <a:cubicBezTo>
                  <a:pt x="1012803" y="1306558"/>
                  <a:pt x="1013146" y="1314102"/>
                  <a:pt x="1012117" y="1315816"/>
                </a:cubicBezTo>
                <a:cubicBezTo>
                  <a:pt x="1010404" y="1318560"/>
                  <a:pt x="1007661" y="1395712"/>
                  <a:pt x="1007661" y="1434460"/>
                </a:cubicBezTo>
                <a:cubicBezTo>
                  <a:pt x="1007661" y="1447147"/>
                  <a:pt x="1006976" y="1448862"/>
                  <a:pt x="1002520" y="1445090"/>
                </a:cubicBezTo>
                <a:cubicBezTo>
                  <a:pt x="999777" y="1442689"/>
                  <a:pt x="997378" y="1436174"/>
                  <a:pt x="997378" y="1430345"/>
                </a:cubicBezTo>
                <a:cubicBezTo>
                  <a:pt x="997378" y="1424516"/>
                  <a:pt x="996692" y="1420744"/>
                  <a:pt x="995664" y="1421773"/>
                </a:cubicBezTo>
                <a:cubicBezTo>
                  <a:pt x="990180" y="1427259"/>
                  <a:pt x="988123" y="1550703"/>
                  <a:pt x="993607" y="1560647"/>
                </a:cubicBezTo>
                <a:cubicBezTo>
                  <a:pt x="996350" y="1566133"/>
                  <a:pt x="996007" y="1570934"/>
                  <a:pt x="991894" y="1581221"/>
                </a:cubicBezTo>
                <a:cubicBezTo>
                  <a:pt x="986752" y="1592880"/>
                  <a:pt x="986409" y="1606939"/>
                  <a:pt x="988466" y="1702265"/>
                </a:cubicBezTo>
                <a:cubicBezTo>
                  <a:pt x="989837" y="1761586"/>
                  <a:pt x="992236" y="1831881"/>
                  <a:pt x="994293" y="1858284"/>
                </a:cubicBezTo>
                <a:cubicBezTo>
                  <a:pt x="999092" y="1924807"/>
                  <a:pt x="1001149" y="2031449"/>
                  <a:pt x="997721" y="2022876"/>
                </a:cubicBezTo>
                <a:cubicBezTo>
                  <a:pt x="992922" y="2011218"/>
                  <a:pt x="989151" y="1968355"/>
                  <a:pt x="990865" y="1939209"/>
                </a:cubicBezTo>
                <a:cubicBezTo>
                  <a:pt x="990865" y="1935094"/>
                  <a:pt x="989494" y="1929607"/>
                  <a:pt x="987780" y="1927893"/>
                </a:cubicBezTo>
                <a:cubicBezTo>
                  <a:pt x="985381" y="1925493"/>
                  <a:pt x="982981" y="1932694"/>
                  <a:pt x="980239" y="1950181"/>
                </a:cubicBezTo>
                <a:cubicBezTo>
                  <a:pt x="977154" y="1969041"/>
                  <a:pt x="974755" y="1975556"/>
                  <a:pt x="971327" y="1974184"/>
                </a:cubicBezTo>
                <a:cubicBezTo>
                  <a:pt x="965842" y="1972127"/>
                  <a:pt x="962072" y="1989615"/>
                  <a:pt x="963786" y="2010875"/>
                </a:cubicBezTo>
                <a:lnTo>
                  <a:pt x="964814" y="2026305"/>
                </a:lnTo>
                <a:lnTo>
                  <a:pt x="967556" y="2009160"/>
                </a:lnTo>
                <a:cubicBezTo>
                  <a:pt x="972698" y="1978642"/>
                  <a:pt x="975097" y="1981042"/>
                  <a:pt x="976811" y="2017733"/>
                </a:cubicBezTo>
                <a:cubicBezTo>
                  <a:pt x="978182" y="2037621"/>
                  <a:pt x="979211" y="2045851"/>
                  <a:pt x="979554" y="2035906"/>
                </a:cubicBezTo>
                <a:cubicBezTo>
                  <a:pt x="980239" y="2015675"/>
                  <a:pt x="982981" y="2006760"/>
                  <a:pt x="987437" y="2009503"/>
                </a:cubicBezTo>
                <a:cubicBezTo>
                  <a:pt x="989151" y="2010532"/>
                  <a:pt x="990522" y="2029048"/>
                  <a:pt x="990522" y="2050651"/>
                </a:cubicBezTo>
                <a:cubicBezTo>
                  <a:pt x="990522" y="2080141"/>
                  <a:pt x="991551" y="2089742"/>
                  <a:pt x="994979" y="2089742"/>
                </a:cubicBezTo>
                <a:cubicBezTo>
                  <a:pt x="998064" y="2089742"/>
                  <a:pt x="998749" y="2085627"/>
                  <a:pt x="998064" y="2076026"/>
                </a:cubicBezTo>
                <a:cubicBezTo>
                  <a:pt x="997035" y="2065053"/>
                  <a:pt x="997721" y="2062310"/>
                  <a:pt x="1002177" y="2062310"/>
                </a:cubicBezTo>
                <a:cubicBezTo>
                  <a:pt x="1006976" y="2062310"/>
                  <a:pt x="1007661" y="2068825"/>
                  <a:pt x="1007661" y="2112030"/>
                </a:cubicBezTo>
                <a:cubicBezTo>
                  <a:pt x="1007661" y="2150778"/>
                  <a:pt x="1006633" y="2161751"/>
                  <a:pt x="1003205" y="2161751"/>
                </a:cubicBezTo>
                <a:cubicBezTo>
                  <a:pt x="996692" y="2161751"/>
                  <a:pt x="996007" y="2187125"/>
                  <a:pt x="1002177" y="2193298"/>
                </a:cubicBezTo>
                <a:cubicBezTo>
                  <a:pt x="1005262" y="2196384"/>
                  <a:pt x="1008004" y="2208728"/>
                  <a:pt x="1009375" y="2223816"/>
                </a:cubicBezTo>
                <a:cubicBezTo>
                  <a:pt x="1010404" y="2237875"/>
                  <a:pt x="1012117" y="2257420"/>
                  <a:pt x="1013146" y="2267707"/>
                </a:cubicBezTo>
                <a:cubicBezTo>
                  <a:pt x="1014517" y="2278680"/>
                  <a:pt x="1013831" y="2285195"/>
                  <a:pt x="1011775" y="2283823"/>
                </a:cubicBezTo>
                <a:cubicBezTo>
                  <a:pt x="1010061" y="2282794"/>
                  <a:pt x="1007661" y="2266335"/>
                  <a:pt x="1006633" y="2247133"/>
                </a:cubicBezTo>
                <a:cubicBezTo>
                  <a:pt x="1005605" y="2227930"/>
                  <a:pt x="1003205" y="2210785"/>
                  <a:pt x="1001149" y="2208728"/>
                </a:cubicBezTo>
                <a:cubicBezTo>
                  <a:pt x="995664" y="2203242"/>
                  <a:pt x="992579" y="2221758"/>
                  <a:pt x="997035" y="2234446"/>
                </a:cubicBezTo>
                <a:cubicBezTo>
                  <a:pt x="999777" y="2241989"/>
                  <a:pt x="999777" y="2246104"/>
                  <a:pt x="997721" y="2246790"/>
                </a:cubicBezTo>
                <a:cubicBezTo>
                  <a:pt x="995321" y="2247476"/>
                  <a:pt x="994979" y="2255705"/>
                  <a:pt x="996350" y="2267707"/>
                </a:cubicBezTo>
                <a:cubicBezTo>
                  <a:pt x="998406" y="2287595"/>
                  <a:pt x="992922" y="2312627"/>
                  <a:pt x="986752" y="2312627"/>
                </a:cubicBezTo>
                <a:cubicBezTo>
                  <a:pt x="985038" y="2312627"/>
                  <a:pt x="984010" y="2311598"/>
                  <a:pt x="984352" y="2310226"/>
                </a:cubicBezTo>
                <a:cubicBezTo>
                  <a:pt x="985381" y="2306112"/>
                  <a:pt x="976469" y="2188497"/>
                  <a:pt x="974412" y="2178896"/>
                </a:cubicBezTo>
                <a:lnTo>
                  <a:pt x="972698" y="2170323"/>
                </a:lnTo>
                <a:lnTo>
                  <a:pt x="969270" y="2178896"/>
                </a:lnTo>
                <a:cubicBezTo>
                  <a:pt x="967556" y="2183353"/>
                  <a:pt x="966528" y="2200498"/>
                  <a:pt x="966871" y="2216615"/>
                </a:cubicBezTo>
                <a:cubicBezTo>
                  <a:pt x="967214" y="2232731"/>
                  <a:pt x="966528" y="2259820"/>
                  <a:pt x="965500" y="2276622"/>
                </a:cubicBezTo>
                <a:cubicBezTo>
                  <a:pt x="964814" y="2293767"/>
                  <a:pt x="963786" y="2310912"/>
                  <a:pt x="963443" y="2315370"/>
                </a:cubicBezTo>
                <a:cubicBezTo>
                  <a:pt x="963100" y="2321885"/>
                  <a:pt x="961729" y="2322914"/>
                  <a:pt x="956245" y="2321199"/>
                </a:cubicBezTo>
                <a:cubicBezTo>
                  <a:pt x="948018" y="2318456"/>
                  <a:pt x="948018" y="2317427"/>
                  <a:pt x="954531" y="2353775"/>
                </a:cubicBezTo>
                <a:cubicBezTo>
                  <a:pt x="961044" y="2390122"/>
                  <a:pt x="960701" y="2401095"/>
                  <a:pt x="954188" y="2382578"/>
                </a:cubicBezTo>
                <a:cubicBezTo>
                  <a:pt x="951103" y="2374349"/>
                  <a:pt x="946304" y="2367491"/>
                  <a:pt x="942534" y="2366462"/>
                </a:cubicBezTo>
                <a:cubicBezTo>
                  <a:pt x="938077" y="2365433"/>
                  <a:pt x="935678" y="2360290"/>
                  <a:pt x="933964" y="2348631"/>
                </a:cubicBezTo>
                <a:cubicBezTo>
                  <a:pt x="930879" y="2330115"/>
                  <a:pt x="934307" y="2301311"/>
                  <a:pt x="939106" y="2299597"/>
                </a:cubicBezTo>
                <a:cubicBezTo>
                  <a:pt x="941162" y="2298911"/>
                  <a:pt x="942534" y="2296168"/>
                  <a:pt x="942534" y="2293424"/>
                </a:cubicBezTo>
                <a:cubicBezTo>
                  <a:pt x="942534" y="2290681"/>
                  <a:pt x="940477" y="2289652"/>
                  <a:pt x="937392" y="2290681"/>
                </a:cubicBezTo>
                <a:cubicBezTo>
                  <a:pt x="932936" y="2292396"/>
                  <a:pt x="932250" y="2287252"/>
                  <a:pt x="932250" y="2257420"/>
                </a:cubicBezTo>
                <a:cubicBezTo>
                  <a:pt x="932250" y="2231017"/>
                  <a:pt x="931222" y="2223130"/>
                  <a:pt x="928480" y="2226902"/>
                </a:cubicBezTo>
                <a:cubicBezTo>
                  <a:pt x="925737" y="2230674"/>
                  <a:pt x="925395" y="2228273"/>
                  <a:pt x="927451" y="2218329"/>
                </a:cubicBezTo>
                <a:cubicBezTo>
                  <a:pt x="930536" y="2200841"/>
                  <a:pt x="931565" y="2130890"/>
                  <a:pt x="928822" y="2130890"/>
                </a:cubicBezTo>
                <a:cubicBezTo>
                  <a:pt x="927451" y="2130890"/>
                  <a:pt x="924709" y="2134662"/>
                  <a:pt x="922652" y="2139462"/>
                </a:cubicBezTo>
                <a:cubicBezTo>
                  <a:pt x="919567" y="2145977"/>
                  <a:pt x="919567" y="2150092"/>
                  <a:pt x="922652" y="2156607"/>
                </a:cubicBezTo>
                <a:cubicBezTo>
                  <a:pt x="925395" y="2163122"/>
                  <a:pt x="925395" y="2166208"/>
                  <a:pt x="921624" y="2170666"/>
                </a:cubicBezTo>
                <a:cubicBezTo>
                  <a:pt x="918196" y="2175124"/>
                  <a:pt x="916825" y="2188154"/>
                  <a:pt x="916825" y="2219701"/>
                </a:cubicBezTo>
                <a:cubicBezTo>
                  <a:pt x="916482" y="2243361"/>
                  <a:pt x="915454" y="2290681"/>
                  <a:pt x="914083" y="2324628"/>
                </a:cubicBezTo>
                <a:cubicBezTo>
                  <a:pt x="908256" y="2465560"/>
                  <a:pt x="908256" y="2467275"/>
                  <a:pt x="915454" y="2465217"/>
                </a:cubicBezTo>
                <a:cubicBezTo>
                  <a:pt x="921624" y="2463160"/>
                  <a:pt x="921967" y="2464874"/>
                  <a:pt x="921967" y="2488877"/>
                </a:cubicBezTo>
                <a:cubicBezTo>
                  <a:pt x="921967" y="2503965"/>
                  <a:pt x="920596" y="2514938"/>
                  <a:pt x="918539" y="2514938"/>
                </a:cubicBezTo>
                <a:cubicBezTo>
                  <a:pt x="916825" y="2514938"/>
                  <a:pt x="915111" y="2506022"/>
                  <a:pt x="915111" y="2495392"/>
                </a:cubicBezTo>
                <a:cubicBezTo>
                  <a:pt x="915111" y="2484763"/>
                  <a:pt x="914083" y="2477219"/>
                  <a:pt x="912712" y="2478590"/>
                </a:cubicBezTo>
                <a:cubicBezTo>
                  <a:pt x="907913" y="2483048"/>
                  <a:pt x="905856" y="2526596"/>
                  <a:pt x="908941" y="2546485"/>
                </a:cubicBezTo>
                <a:cubicBezTo>
                  <a:pt x="911684" y="2561915"/>
                  <a:pt x="911341" y="2569459"/>
                  <a:pt x="906542" y="2583175"/>
                </a:cubicBezTo>
                <a:cubicBezTo>
                  <a:pt x="903457" y="2592433"/>
                  <a:pt x="899001" y="2601691"/>
                  <a:pt x="896601" y="2603749"/>
                </a:cubicBezTo>
                <a:cubicBezTo>
                  <a:pt x="893174" y="2606492"/>
                  <a:pt x="892488" y="2593462"/>
                  <a:pt x="892145" y="2539627"/>
                </a:cubicBezTo>
                <a:cubicBezTo>
                  <a:pt x="891802" y="2452187"/>
                  <a:pt x="891460" y="2448072"/>
                  <a:pt x="888717" y="2451158"/>
                </a:cubicBezTo>
                <a:cubicBezTo>
                  <a:pt x="887346" y="2452530"/>
                  <a:pt x="885632" y="2478590"/>
                  <a:pt x="884947" y="2509108"/>
                </a:cubicBezTo>
                <a:cubicBezTo>
                  <a:pt x="883576" y="2580089"/>
                  <a:pt x="881862" y="2603749"/>
                  <a:pt x="878434" y="2614379"/>
                </a:cubicBezTo>
                <a:cubicBezTo>
                  <a:pt x="876720" y="2619179"/>
                  <a:pt x="876377" y="2631524"/>
                  <a:pt x="877406" y="2641811"/>
                </a:cubicBezTo>
                <a:cubicBezTo>
                  <a:pt x="879120" y="2659299"/>
                  <a:pt x="879805" y="2660670"/>
                  <a:pt x="888717" y="2661699"/>
                </a:cubicBezTo>
                <a:lnTo>
                  <a:pt x="898315" y="2662728"/>
                </a:lnTo>
                <a:lnTo>
                  <a:pt x="895916" y="2642154"/>
                </a:lnTo>
                <a:cubicBezTo>
                  <a:pt x="894202" y="2624666"/>
                  <a:pt x="894545" y="2620551"/>
                  <a:pt x="900715" y="2612664"/>
                </a:cubicBezTo>
                <a:lnTo>
                  <a:pt x="907570" y="2603749"/>
                </a:lnTo>
                <a:lnTo>
                  <a:pt x="913397" y="2623637"/>
                </a:lnTo>
                <a:cubicBezTo>
                  <a:pt x="916482" y="2634610"/>
                  <a:pt x="919567" y="2646268"/>
                  <a:pt x="920596" y="2649697"/>
                </a:cubicBezTo>
                <a:cubicBezTo>
                  <a:pt x="924024" y="2661356"/>
                  <a:pt x="912712" y="2655527"/>
                  <a:pt x="907227" y="2642839"/>
                </a:cubicBezTo>
                <a:cubicBezTo>
                  <a:pt x="904142" y="2635639"/>
                  <a:pt x="902429" y="2633581"/>
                  <a:pt x="903457" y="2638039"/>
                </a:cubicBezTo>
                <a:cubicBezTo>
                  <a:pt x="908941" y="2659984"/>
                  <a:pt x="902429" y="2685016"/>
                  <a:pt x="894545" y="2672672"/>
                </a:cubicBezTo>
                <a:cubicBezTo>
                  <a:pt x="891802" y="2668557"/>
                  <a:pt x="891117" y="2668900"/>
                  <a:pt x="891117" y="2675072"/>
                </a:cubicBezTo>
                <a:cubicBezTo>
                  <a:pt x="891117" y="2679530"/>
                  <a:pt x="888032" y="2687759"/>
                  <a:pt x="884261" y="2693932"/>
                </a:cubicBezTo>
                <a:cubicBezTo>
                  <a:pt x="880491" y="2700104"/>
                  <a:pt x="877749" y="2708333"/>
                  <a:pt x="877749" y="2712105"/>
                </a:cubicBezTo>
                <a:cubicBezTo>
                  <a:pt x="878091" y="2717935"/>
                  <a:pt x="878434" y="2717935"/>
                  <a:pt x="879805" y="2713134"/>
                </a:cubicBezTo>
                <a:cubicBezTo>
                  <a:pt x="880491" y="2709705"/>
                  <a:pt x="882890" y="2706962"/>
                  <a:pt x="884604" y="2706962"/>
                </a:cubicBezTo>
                <a:cubicBezTo>
                  <a:pt x="889060" y="2706962"/>
                  <a:pt x="888375" y="2720335"/>
                  <a:pt x="882547" y="2736108"/>
                </a:cubicBezTo>
                <a:cubicBezTo>
                  <a:pt x="876720" y="2752567"/>
                  <a:pt x="876035" y="2789258"/>
                  <a:pt x="881176" y="2800916"/>
                </a:cubicBezTo>
                <a:cubicBezTo>
                  <a:pt x="884604" y="2808117"/>
                  <a:pt x="886661" y="2809146"/>
                  <a:pt x="896601" y="2807431"/>
                </a:cubicBezTo>
                <a:lnTo>
                  <a:pt x="908256" y="2805374"/>
                </a:lnTo>
                <a:lnTo>
                  <a:pt x="908256" y="2831777"/>
                </a:lnTo>
                <a:cubicBezTo>
                  <a:pt x="908256" y="2848579"/>
                  <a:pt x="909627" y="2857495"/>
                  <a:pt x="911684" y="2856123"/>
                </a:cubicBezTo>
                <a:cubicBezTo>
                  <a:pt x="913740" y="2855095"/>
                  <a:pt x="915111" y="2855780"/>
                  <a:pt x="915111" y="2857495"/>
                </a:cubicBezTo>
                <a:cubicBezTo>
                  <a:pt x="915111" y="2863667"/>
                  <a:pt x="921281" y="2861610"/>
                  <a:pt x="922995" y="2855437"/>
                </a:cubicBezTo>
                <a:cubicBezTo>
                  <a:pt x="924024" y="2850980"/>
                  <a:pt x="924709" y="2851323"/>
                  <a:pt x="925052" y="2857152"/>
                </a:cubicBezTo>
                <a:cubicBezTo>
                  <a:pt x="925052" y="2861610"/>
                  <a:pt x="922995" y="2869839"/>
                  <a:pt x="919910" y="2875669"/>
                </a:cubicBezTo>
                <a:cubicBezTo>
                  <a:pt x="915454" y="2884241"/>
                  <a:pt x="915111" y="2888013"/>
                  <a:pt x="918196" y="2892814"/>
                </a:cubicBezTo>
                <a:cubicBezTo>
                  <a:pt x="923338" y="2901386"/>
                  <a:pt x="922995" y="2909273"/>
                  <a:pt x="917168" y="2909273"/>
                </a:cubicBezTo>
                <a:cubicBezTo>
                  <a:pt x="914426" y="2909273"/>
                  <a:pt x="911684" y="2905844"/>
                  <a:pt x="910998" y="2901729"/>
                </a:cubicBezTo>
                <a:cubicBezTo>
                  <a:pt x="910312" y="2897271"/>
                  <a:pt x="909627" y="2906872"/>
                  <a:pt x="909284" y="2922989"/>
                </a:cubicBezTo>
                <a:cubicBezTo>
                  <a:pt x="908941" y="2940477"/>
                  <a:pt x="910655" y="2956250"/>
                  <a:pt x="913055" y="2962422"/>
                </a:cubicBezTo>
                <a:cubicBezTo>
                  <a:pt x="917854" y="2973395"/>
                  <a:pt x="924024" y="3007685"/>
                  <a:pt x="929508" y="3051576"/>
                </a:cubicBezTo>
                <a:cubicBezTo>
                  <a:pt x="934307" y="3093410"/>
                  <a:pt x="938420" y="3197652"/>
                  <a:pt x="935335" y="3209310"/>
                </a:cubicBezTo>
                <a:cubicBezTo>
                  <a:pt x="931907" y="3223369"/>
                  <a:pt x="929851" y="3348185"/>
                  <a:pt x="933279" y="3348185"/>
                </a:cubicBezTo>
                <a:cubicBezTo>
                  <a:pt x="934650" y="3348185"/>
                  <a:pt x="935335" y="3344756"/>
                  <a:pt x="934307" y="3340641"/>
                </a:cubicBezTo>
                <a:cubicBezTo>
                  <a:pt x="932593" y="3330011"/>
                  <a:pt x="937735" y="3317324"/>
                  <a:pt x="943562" y="3317324"/>
                </a:cubicBezTo>
                <a:cubicBezTo>
                  <a:pt x="950760" y="3317324"/>
                  <a:pt x="953502" y="3292635"/>
                  <a:pt x="949389" y="3269318"/>
                </a:cubicBezTo>
                <a:cubicBezTo>
                  <a:pt x="946647" y="3253544"/>
                  <a:pt x="946990" y="3243943"/>
                  <a:pt x="951103" y="3224055"/>
                </a:cubicBezTo>
                <a:cubicBezTo>
                  <a:pt x="953845" y="3210339"/>
                  <a:pt x="956245" y="3195594"/>
                  <a:pt x="956245" y="3191822"/>
                </a:cubicBezTo>
                <a:cubicBezTo>
                  <a:pt x="956245" y="3187708"/>
                  <a:pt x="959330" y="3180507"/>
                  <a:pt x="963100" y="3175706"/>
                </a:cubicBezTo>
                <a:cubicBezTo>
                  <a:pt x="969956" y="3167134"/>
                  <a:pt x="969956" y="3167134"/>
                  <a:pt x="963100" y="3165419"/>
                </a:cubicBezTo>
                <a:cubicBezTo>
                  <a:pt x="957959" y="3164047"/>
                  <a:pt x="956245" y="3160618"/>
                  <a:pt x="956245" y="3153075"/>
                </a:cubicBezTo>
                <a:cubicBezTo>
                  <a:pt x="956245" y="3147245"/>
                  <a:pt x="957959" y="3142445"/>
                  <a:pt x="959672" y="3142445"/>
                </a:cubicBezTo>
                <a:cubicBezTo>
                  <a:pt x="961729" y="3142445"/>
                  <a:pt x="963100" y="3145188"/>
                  <a:pt x="963100" y="3148960"/>
                </a:cubicBezTo>
                <a:cubicBezTo>
                  <a:pt x="963100" y="3152732"/>
                  <a:pt x="967214" y="3156847"/>
                  <a:pt x="973384" y="3159590"/>
                </a:cubicBezTo>
                <a:cubicBezTo>
                  <a:pt x="983324" y="3163705"/>
                  <a:pt x="987437" y="3169877"/>
                  <a:pt x="979896" y="3169877"/>
                </a:cubicBezTo>
                <a:cubicBezTo>
                  <a:pt x="977497" y="3169877"/>
                  <a:pt x="976811" y="3175020"/>
                  <a:pt x="978525" y="3184621"/>
                </a:cubicBezTo>
                <a:cubicBezTo>
                  <a:pt x="980239" y="3197652"/>
                  <a:pt x="979896" y="3198337"/>
                  <a:pt x="975440" y="3192851"/>
                </a:cubicBezTo>
                <a:cubicBezTo>
                  <a:pt x="970641" y="3186679"/>
                  <a:pt x="964129" y="3190451"/>
                  <a:pt x="968242" y="3197309"/>
                </a:cubicBezTo>
                <a:cubicBezTo>
                  <a:pt x="969270" y="3199023"/>
                  <a:pt x="971670" y="3207253"/>
                  <a:pt x="973041" y="3215140"/>
                </a:cubicBezTo>
                <a:cubicBezTo>
                  <a:pt x="975440" y="3225769"/>
                  <a:pt x="976126" y="3227484"/>
                  <a:pt x="976469" y="3220626"/>
                </a:cubicBezTo>
                <a:cubicBezTo>
                  <a:pt x="976811" y="3213768"/>
                  <a:pt x="978182" y="3211711"/>
                  <a:pt x="981953" y="3213082"/>
                </a:cubicBezTo>
                <a:cubicBezTo>
                  <a:pt x="986066" y="3214797"/>
                  <a:pt x="987095" y="3211368"/>
                  <a:pt x="987437" y="3195251"/>
                </a:cubicBezTo>
                <a:cubicBezTo>
                  <a:pt x="987437" y="3162333"/>
                  <a:pt x="989151" y="3135930"/>
                  <a:pt x="993265" y="3096153"/>
                </a:cubicBezTo>
                <a:cubicBezTo>
                  <a:pt x="995321" y="3075579"/>
                  <a:pt x="996350" y="3035460"/>
                  <a:pt x="996007" y="3006999"/>
                </a:cubicBezTo>
                <a:cubicBezTo>
                  <a:pt x="994979" y="2957279"/>
                  <a:pt x="998406" y="2926418"/>
                  <a:pt x="1004576" y="2926418"/>
                </a:cubicBezTo>
                <a:cubicBezTo>
                  <a:pt x="1008690" y="2926418"/>
                  <a:pt x="1008347" y="2949392"/>
                  <a:pt x="1004234" y="2952135"/>
                </a:cubicBezTo>
                <a:cubicBezTo>
                  <a:pt x="1002177" y="2953507"/>
                  <a:pt x="1001834" y="2956250"/>
                  <a:pt x="1003891" y="2959679"/>
                </a:cubicBezTo>
                <a:cubicBezTo>
                  <a:pt x="1005605" y="2962765"/>
                  <a:pt x="1005947" y="2991569"/>
                  <a:pt x="1004919" y="3023801"/>
                </a:cubicBezTo>
                <a:cubicBezTo>
                  <a:pt x="1003205" y="3077980"/>
                  <a:pt x="1003548" y="3082094"/>
                  <a:pt x="1008690" y="3077637"/>
                </a:cubicBezTo>
                <a:cubicBezTo>
                  <a:pt x="1013489" y="3073865"/>
                  <a:pt x="1014517" y="3073865"/>
                  <a:pt x="1014517" y="3077637"/>
                </a:cubicBezTo>
                <a:cubicBezTo>
                  <a:pt x="1014517" y="3080380"/>
                  <a:pt x="1012117" y="3085523"/>
                  <a:pt x="1009375" y="3088952"/>
                </a:cubicBezTo>
                <a:cubicBezTo>
                  <a:pt x="1002520" y="3097868"/>
                  <a:pt x="1002862" y="3119470"/>
                  <a:pt x="1009718" y="3132501"/>
                </a:cubicBezTo>
                <a:cubicBezTo>
                  <a:pt x="1012803" y="3139016"/>
                  <a:pt x="1014174" y="3146560"/>
                  <a:pt x="1012803" y="3152732"/>
                </a:cubicBezTo>
                <a:cubicBezTo>
                  <a:pt x="1011089" y="3160276"/>
                  <a:pt x="1012460" y="3163362"/>
                  <a:pt x="1017945" y="3167476"/>
                </a:cubicBezTo>
                <a:cubicBezTo>
                  <a:pt x="1024800" y="3172277"/>
                  <a:pt x="1024800" y="3172620"/>
                  <a:pt x="1018630" y="3173992"/>
                </a:cubicBezTo>
                <a:cubicBezTo>
                  <a:pt x="1013146" y="3175706"/>
                  <a:pt x="1012460" y="3178106"/>
                  <a:pt x="1014517" y="3193880"/>
                </a:cubicBezTo>
                <a:cubicBezTo>
                  <a:pt x="1015888" y="3203824"/>
                  <a:pt x="1015545" y="3219597"/>
                  <a:pt x="1013831" y="3229541"/>
                </a:cubicBezTo>
                <a:cubicBezTo>
                  <a:pt x="1010404" y="3250115"/>
                  <a:pt x="1013489" y="3333783"/>
                  <a:pt x="1018287" y="3352985"/>
                </a:cubicBezTo>
                <a:cubicBezTo>
                  <a:pt x="1020344" y="3360186"/>
                  <a:pt x="1020687" y="3371845"/>
                  <a:pt x="1019659" y="3379046"/>
                </a:cubicBezTo>
                <a:cubicBezTo>
                  <a:pt x="1018287" y="3387618"/>
                  <a:pt x="1019316" y="3396191"/>
                  <a:pt x="1022401" y="3403735"/>
                </a:cubicBezTo>
                <a:cubicBezTo>
                  <a:pt x="1025143" y="3409907"/>
                  <a:pt x="1028571" y="3421565"/>
                  <a:pt x="1029599" y="3429795"/>
                </a:cubicBezTo>
                <a:cubicBezTo>
                  <a:pt x="1030627" y="3437682"/>
                  <a:pt x="1032684" y="3450712"/>
                  <a:pt x="1033712" y="3458941"/>
                </a:cubicBezTo>
                <a:cubicBezTo>
                  <a:pt x="1035083" y="3466828"/>
                  <a:pt x="1038168" y="3475058"/>
                  <a:pt x="1040911" y="3477458"/>
                </a:cubicBezTo>
                <a:cubicBezTo>
                  <a:pt x="1044338" y="3479858"/>
                  <a:pt x="1045024" y="3483973"/>
                  <a:pt x="1043653" y="3489117"/>
                </a:cubicBezTo>
                <a:cubicBezTo>
                  <a:pt x="1041253" y="3496660"/>
                  <a:pt x="1040911" y="3500089"/>
                  <a:pt x="1041939" y="3581357"/>
                </a:cubicBezTo>
                <a:cubicBezTo>
                  <a:pt x="1042625" y="3623876"/>
                  <a:pt x="1043310" y="3628334"/>
                  <a:pt x="1045710" y="3612561"/>
                </a:cubicBezTo>
                <a:cubicBezTo>
                  <a:pt x="1049480" y="3589586"/>
                  <a:pt x="1051537" y="3587186"/>
                  <a:pt x="1054279" y="3601588"/>
                </a:cubicBezTo>
                <a:cubicBezTo>
                  <a:pt x="1055650" y="3607760"/>
                  <a:pt x="1058735" y="3613589"/>
                  <a:pt x="1061135" y="3614618"/>
                </a:cubicBezTo>
                <a:cubicBezTo>
                  <a:pt x="1067305" y="3617018"/>
                  <a:pt x="1067305" y="3622505"/>
                  <a:pt x="1060792" y="3627305"/>
                </a:cubicBezTo>
                <a:cubicBezTo>
                  <a:pt x="1053251" y="3632792"/>
                  <a:pt x="1049137" y="3685941"/>
                  <a:pt x="1048795" y="3775781"/>
                </a:cubicBezTo>
                <a:cubicBezTo>
                  <a:pt x="1048795" y="3817615"/>
                  <a:pt x="1047423" y="3855334"/>
                  <a:pt x="1046052" y="3859792"/>
                </a:cubicBezTo>
                <a:cubicBezTo>
                  <a:pt x="1044338" y="3864249"/>
                  <a:pt x="1045024" y="3876594"/>
                  <a:pt x="1046738" y="3887566"/>
                </a:cubicBezTo>
                <a:cubicBezTo>
                  <a:pt x="1050166" y="3906426"/>
                  <a:pt x="1050851" y="3907112"/>
                  <a:pt x="1056336" y="3901625"/>
                </a:cubicBezTo>
                <a:cubicBezTo>
                  <a:pt x="1061820" y="3895796"/>
                  <a:pt x="1062506" y="3895796"/>
                  <a:pt x="1064562" y="3901625"/>
                </a:cubicBezTo>
                <a:cubicBezTo>
                  <a:pt x="1065933" y="3904711"/>
                  <a:pt x="1065248" y="3918427"/>
                  <a:pt x="1062849" y="3932143"/>
                </a:cubicBezTo>
                <a:cubicBezTo>
                  <a:pt x="1057707" y="3965405"/>
                  <a:pt x="1057364" y="4019583"/>
                  <a:pt x="1062163" y="4031584"/>
                </a:cubicBezTo>
                <a:cubicBezTo>
                  <a:pt x="1064220" y="4037071"/>
                  <a:pt x="1065933" y="4047015"/>
                  <a:pt x="1065933" y="4053873"/>
                </a:cubicBezTo>
                <a:cubicBezTo>
                  <a:pt x="1065933" y="4061074"/>
                  <a:pt x="1068333" y="4070332"/>
                  <a:pt x="1071418" y="4074447"/>
                </a:cubicBezTo>
                <a:cubicBezTo>
                  <a:pt x="1081701" y="4089192"/>
                  <a:pt x="1083758" y="4083362"/>
                  <a:pt x="1081701" y="4048729"/>
                </a:cubicBezTo>
                <a:cubicBezTo>
                  <a:pt x="1079987" y="4027470"/>
                  <a:pt x="1080330" y="4016497"/>
                  <a:pt x="1082387" y="4018554"/>
                </a:cubicBezTo>
                <a:cubicBezTo>
                  <a:pt x="1084101" y="4020612"/>
                  <a:pt x="1086500" y="4035699"/>
                  <a:pt x="1087871" y="4052158"/>
                </a:cubicBezTo>
                <a:cubicBezTo>
                  <a:pt x="1089928" y="4086106"/>
                  <a:pt x="1090956" y="4088849"/>
                  <a:pt x="1100554" y="4088849"/>
                </a:cubicBezTo>
                <a:cubicBezTo>
                  <a:pt x="1107067" y="4088849"/>
                  <a:pt x="1107410" y="4087477"/>
                  <a:pt x="1105353" y="4060731"/>
                </a:cubicBezTo>
                <a:cubicBezTo>
                  <a:pt x="1103982" y="4044958"/>
                  <a:pt x="1101582" y="4026784"/>
                  <a:pt x="1100211" y="4020269"/>
                </a:cubicBezTo>
                <a:cubicBezTo>
                  <a:pt x="1097469" y="4008953"/>
                  <a:pt x="1097469" y="4009296"/>
                  <a:pt x="1097126" y="4026441"/>
                </a:cubicBezTo>
                <a:cubicBezTo>
                  <a:pt x="1096441" y="4056959"/>
                  <a:pt x="1089928" y="4046672"/>
                  <a:pt x="1089585" y="4014439"/>
                </a:cubicBezTo>
                <a:cubicBezTo>
                  <a:pt x="1089242" y="3996609"/>
                  <a:pt x="1088214" y="3987693"/>
                  <a:pt x="1086843" y="3992837"/>
                </a:cubicBezTo>
                <a:cubicBezTo>
                  <a:pt x="1082730" y="4008267"/>
                  <a:pt x="1078616" y="3993523"/>
                  <a:pt x="1081016" y="3970891"/>
                </a:cubicBezTo>
                <a:cubicBezTo>
                  <a:pt x="1084443" y="3941402"/>
                  <a:pt x="1088214" y="3936258"/>
                  <a:pt x="1093356" y="3955461"/>
                </a:cubicBezTo>
                <a:cubicBezTo>
                  <a:pt x="1099526" y="3979121"/>
                  <a:pt x="1100897" y="3983236"/>
                  <a:pt x="1101925" y="3981864"/>
                </a:cubicBezTo>
                <a:cubicBezTo>
                  <a:pt x="1102953" y="3980835"/>
                  <a:pt x="1107752" y="3893396"/>
                  <a:pt x="1112208" y="3797384"/>
                </a:cubicBezTo>
                <a:cubicBezTo>
                  <a:pt x="1113237" y="3773724"/>
                  <a:pt x="1114265" y="3729490"/>
                  <a:pt x="1114608" y="3698629"/>
                </a:cubicBezTo>
                <a:cubicBezTo>
                  <a:pt x="1114608" y="3662624"/>
                  <a:pt x="1115979" y="3643765"/>
                  <a:pt x="1118378" y="3646165"/>
                </a:cubicBezTo>
                <a:cubicBezTo>
                  <a:pt x="1121463" y="3649251"/>
                  <a:pt x="1119407" y="4188633"/>
                  <a:pt x="1115979" y="4239725"/>
                </a:cubicBezTo>
                <a:cubicBezTo>
                  <a:pt x="1111523" y="4301104"/>
                  <a:pt x="1110495" y="4308648"/>
                  <a:pt x="1105353" y="4318935"/>
                </a:cubicBezTo>
                <a:cubicBezTo>
                  <a:pt x="1096098" y="4336423"/>
                  <a:pt x="1095412" y="4327507"/>
                  <a:pt x="1103639" y="4297332"/>
                </a:cubicBezTo>
                <a:cubicBezTo>
                  <a:pt x="1110837" y="4270586"/>
                  <a:pt x="1111180" y="4264757"/>
                  <a:pt x="1109123" y="4192405"/>
                </a:cubicBezTo>
                <a:cubicBezTo>
                  <a:pt x="1108095" y="4150228"/>
                  <a:pt x="1106038" y="4114223"/>
                  <a:pt x="1105010" y="4112166"/>
                </a:cubicBezTo>
                <a:cubicBezTo>
                  <a:pt x="1103639" y="4110451"/>
                  <a:pt x="1099183" y="4109423"/>
                  <a:pt x="1094727" y="4110451"/>
                </a:cubicBezTo>
                <a:cubicBezTo>
                  <a:pt x="1088214" y="4111480"/>
                  <a:pt x="1083415" y="4108394"/>
                  <a:pt x="1070732" y="4093649"/>
                </a:cubicBezTo>
                <a:cubicBezTo>
                  <a:pt x="1062163" y="4083362"/>
                  <a:pt x="1053594" y="4076161"/>
                  <a:pt x="1051537" y="4077190"/>
                </a:cubicBezTo>
                <a:cubicBezTo>
                  <a:pt x="1047766" y="4079590"/>
                  <a:pt x="1051194" y="4208864"/>
                  <a:pt x="1055993" y="4234581"/>
                </a:cubicBezTo>
                <a:cubicBezTo>
                  <a:pt x="1057707" y="4244183"/>
                  <a:pt x="1060449" y="4268871"/>
                  <a:pt x="1062163" y="4289445"/>
                </a:cubicBezTo>
                <a:cubicBezTo>
                  <a:pt x="1063877" y="4310362"/>
                  <a:pt x="1067647" y="4333337"/>
                  <a:pt x="1070047" y="4340880"/>
                </a:cubicBezTo>
                <a:cubicBezTo>
                  <a:pt x="1076217" y="4357683"/>
                  <a:pt x="1071761" y="4401917"/>
                  <a:pt x="1055307" y="4491756"/>
                </a:cubicBezTo>
                <a:cubicBezTo>
                  <a:pt x="1043653" y="4557250"/>
                  <a:pt x="1040911" y="4564794"/>
                  <a:pt x="1032684" y="4557936"/>
                </a:cubicBezTo>
                <a:cubicBezTo>
                  <a:pt x="1028913" y="4554850"/>
                  <a:pt x="1026857" y="4554507"/>
                  <a:pt x="1025828" y="4557250"/>
                </a:cubicBezTo>
                <a:cubicBezTo>
                  <a:pt x="1025143" y="4559308"/>
                  <a:pt x="1022401" y="4564108"/>
                  <a:pt x="1019659" y="4567537"/>
                </a:cubicBezTo>
                <a:cubicBezTo>
                  <a:pt x="1014860" y="4574052"/>
                  <a:pt x="1014860" y="4574052"/>
                  <a:pt x="1014517" y="4567537"/>
                </a:cubicBezTo>
                <a:cubicBezTo>
                  <a:pt x="1014517" y="4558622"/>
                  <a:pt x="1008004" y="4564794"/>
                  <a:pt x="1005947" y="4575767"/>
                </a:cubicBezTo>
                <a:cubicBezTo>
                  <a:pt x="1003891" y="4586397"/>
                  <a:pt x="1001834" y="4587768"/>
                  <a:pt x="999435" y="4579882"/>
                </a:cubicBezTo>
                <a:cubicBezTo>
                  <a:pt x="998064" y="4576110"/>
                  <a:pt x="993950" y="4572338"/>
                  <a:pt x="990522" y="4571309"/>
                </a:cubicBezTo>
                <a:cubicBezTo>
                  <a:pt x="986752" y="4570281"/>
                  <a:pt x="983667" y="4567194"/>
                  <a:pt x="983667" y="4564108"/>
                </a:cubicBezTo>
                <a:cubicBezTo>
                  <a:pt x="983667" y="4557250"/>
                  <a:pt x="973726" y="4556907"/>
                  <a:pt x="971327" y="4563423"/>
                </a:cubicBezTo>
                <a:cubicBezTo>
                  <a:pt x="970299" y="4566166"/>
                  <a:pt x="970984" y="4579196"/>
                  <a:pt x="973041" y="4591883"/>
                </a:cubicBezTo>
                <a:cubicBezTo>
                  <a:pt x="974755" y="4604571"/>
                  <a:pt x="976811" y="4627202"/>
                  <a:pt x="977154" y="4641947"/>
                </a:cubicBezTo>
                <a:cubicBezTo>
                  <a:pt x="977840" y="4674522"/>
                  <a:pt x="983667" y="4677265"/>
                  <a:pt x="983667" y="4645376"/>
                </a:cubicBezTo>
                <a:cubicBezTo>
                  <a:pt x="983667" y="4612800"/>
                  <a:pt x="988809" y="4606971"/>
                  <a:pt x="993265" y="4634403"/>
                </a:cubicBezTo>
                <a:lnTo>
                  <a:pt x="996350" y="4656348"/>
                </a:lnTo>
                <a:lnTo>
                  <a:pt x="997035" y="4629259"/>
                </a:lnTo>
                <a:cubicBezTo>
                  <a:pt x="997378" y="4608685"/>
                  <a:pt x="998406" y="4602856"/>
                  <a:pt x="1001491" y="4605942"/>
                </a:cubicBezTo>
                <a:cubicBezTo>
                  <a:pt x="1010404" y="4614858"/>
                  <a:pt x="1006633" y="4872033"/>
                  <a:pt x="997378" y="4881977"/>
                </a:cubicBezTo>
                <a:cubicBezTo>
                  <a:pt x="996007" y="4883348"/>
                  <a:pt x="992236" y="4867232"/>
                  <a:pt x="988809" y="4845972"/>
                </a:cubicBezTo>
                <a:cubicBezTo>
                  <a:pt x="985381" y="4824712"/>
                  <a:pt x="980582" y="4800366"/>
                  <a:pt x="978525" y="4791794"/>
                </a:cubicBezTo>
                <a:cubicBezTo>
                  <a:pt x="974412" y="4777049"/>
                  <a:pt x="974069" y="4776706"/>
                  <a:pt x="971670" y="4785622"/>
                </a:cubicBezTo>
                <a:cubicBezTo>
                  <a:pt x="970299" y="4790422"/>
                  <a:pt x="969956" y="4809625"/>
                  <a:pt x="970641" y="4827456"/>
                </a:cubicBezTo>
                <a:cubicBezTo>
                  <a:pt x="970984" y="4845629"/>
                  <a:pt x="970641" y="4860374"/>
                  <a:pt x="969613" y="4860374"/>
                </a:cubicBezTo>
                <a:cubicBezTo>
                  <a:pt x="966528" y="4860374"/>
                  <a:pt x="964471" y="4838428"/>
                  <a:pt x="956245" y="4697839"/>
                </a:cubicBezTo>
                <a:cubicBezTo>
                  <a:pt x="954188" y="4665950"/>
                  <a:pt x="952131" y="4639203"/>
                  <a:pt x="951446" y="4638175"/>
                </a:cubicBezTo>
                <a:cubicBezTo>
                  <a:pt x="950417" y="4637489"/>
                  <a:pt x="948018" y="4640575"/>
                  <a:pt x="945276" y="4645033"/>
                </a:cubicBezTo>
                <a:cubicBezTo>
                  <a:pt x="942191" y="4650176"/>
                  <a:pt x="941162" y="4663206"/>
                  <a:pt x="941505" y="4685152"/>
                </a:cubicBezTo>
                <a:cubicBezTo>
                  <a:pt x="942534" y="4720814"/>
                  <a:pt x="940134" y="4723214"/>
                  <a:pt x="934307" y="4693725"/>
                </a:cubicBezTo>
                <a:cubicBezTo>
                  <a:pt x="932250" y="4682752"/>
                  <a:pt x="928137" y="4673151"/>
                  <a:pt x="925737" y="4672465"/>
                </a:cubicBezTo>
                <a:cubicBezTo>
                  <a:pt x="921624" y="4671093"/>
                  <a:pt x="921281" y="4677951"/>
                  <a:pt x="923338" y="4712927"/>
                </a:cubicBezTo>
                <a:cubicBezTo>
                  <a:pt x="925395" y="4748589"/>
                  <a:pt x="924709" y="4755447"/>
                  <a:pt x="920253" y="4758876"/>
                </a:cubicBezTo>
                <a:cubicBezTo>
                  <a:pt x="917511" y="4760933"/>
                  <a:pt x="914083" y="4768820"/>
                  <a:pt x="913397" y="4776021"/>
                </a:cubicBezTo>
                <a:cubicBezTo>
                  <a:pt x="910655" y="4795566"/>
                  <a:pt x="909284" y="4794880"/>
                  <a:pt x="906542" y="4773277"/>
                </a:cubicBezTo>
                <a:cubicBezTo>
                  <a:pt x="903800" y="4753389"/>
                  <a:pt x="897972" y="4743445"/>
                  <a:pt x="897972" y="4758876"/>
                </a:cubicBezTo>
                <a:cubicBezTo>
                  <a:pt x="897972" y="4778078"/>
                  <a:pt x="891802" y="4766076"/>
                  <a:pt x="885975" y="4736244"/>
                </a:cubicBezTo>
                <a:cubicBezTo>
                  <a:pt x="878777" y="4697839"/>
                  <a:pt x="874321" y="4687895"/>
                  <a:pt x="873978" y="4709155"/>
                </a:cubicBezTo>
                <a:cubicBezTo>
                  <a:pt x="873978" y="4723900"/>
                  <a:pt x="873978" y="4724243"/>
                  <a:pt x="867122" y="4718070"/>
                </a:cubicBezTo>
                <a:cubicBezTo>
                  <a:pt x="860267" y="4711898"/>
                  <a:pt x="860267" y="4712241"/>
                  <a:pt x="859924" y="4726986"/>
                </a:cubicBezTo>
                <a:cubicBezTo>
                  <a:pt x="859581" y="4742759"/>
                  <a:pt x="854783" y="4774649"/>
                  <a:pt x="853411" y="4770534"/>
                </a:cubicBezTo>
                <a:cubicBezTo>
                  <a:pt x="851355" y="4764019"/>
                  <a:pt x="850669" y="4759904"/>
                  <a:pt x="850326" y="4744817"/>
                </a:cubicBezTo>
                <a:cubicBezTo>
                  <a:pt x="849984" y="4730072"/>
                  <a:pt x="849641" y="4729386"/>
                  <a:pt x="844842" y="4735558"/>
                </a:cubicBezTo>
                <a:cubicBezTo>
                  <a:pt x="840043" y="4742073"/>
                  <a:pt x="840043" y="4741731"/>
                  <a:pt x="839700" y="4734530"/>
                </a:cubicBezTo>
                <a:cubicBezTo>
                  <a:pt x="839700" y="4730072"/>
                  <a:pt x="838329" y="4726643"/>
                  <a:pt x="836615" y="4726643"/>
                </a:cubicBezTo>
                <a:cubicBezTo>
                  <a:pt x="835244" y="4726643"/>
                  <a:pt x="831816" y="4717042"/>
                  <a:pt x="829417" y="4705383"/>
                </a:cubicBezTo>
                <a:cubicBezTo>
                  <a:pt x="827018" y="4693382"/>
                  <a:pt x="824275" y="4682409"/>
                  <a:pt x="823247" y="4680694"/>
                </a:cubicBezTo>
                <a:cubicBezTo>
                  <a:pt x="819819" y="4674522"/>
                  <a:pt x="816049" y="4692696"/>
                  <a:pt x="813992" y="4723900"/>
                </a:cubicBezTo>
                <a:cubicBezTo>
                  <a:pt x="810564" y="4779107"/>
                  <a:pt x="808508" y="4798652"/>
                  <a:pt x="805423" y="4798652"/>
                </a:cubicBezTo>
                <a:cubicBezTo>
                  <a:pt x="804051" y="4798652"/>
                  <a:pt x="801652" y="4784250"/>
                  <a:pt x="800281" y="4767105"/>
                </a:cubicBezTo>
                <a:cubicBezTo>
                  <a:pt x="795825" y="4716356"/>
                  <a:pt x="792740" y="4698182"/>
                  <a:pt x="788626" y="4700925"/>
                </a:cubicBezTo>
                <a:cubicBezTo>
                  <a:pt x="786913" y="4701611"/>
                  <a:pt x="784513" y="4712584"/>
                  <a:pt x="783142" y="4725271"/>
                </a:cubicBezTo>
                <a:cubicBezTo>
                  <a:pt x="781428" y="4742073"/>
                  <a:pt x="779714" y="4747217"/>
                  <a:pt x="776286" y="4745845"/>
                </a:cubicBezTo>
                <a:cubicBezTo>
                  <a:pt x="773544" y="4744817"/>
                  <a:pt x="770802" y="4745845"/>
                  <a:pt x="770116" y="4748246"/>
                </a:cubicBezTo>
                <a:cubicBezTo>
                  <a:pt x="767031" y="4756818"/>
                  <a:pt x="763946" y="4747217"/>
                  <a:pt x="761890" y="4723557"/>
                </a:cubicBezTo>
                <a:cubicBezTo>
                  <a:pt x="758119" y="4680351"/>
                  <a:pt x="754006" y="4693725"/>
                  <a:pt x="754006" y="4748246"/>
                </a:cubicBezTo>
                <a:cubicBezTo>
                  <a:pt x="754006" y="4797623"/>
                  <a:pt x="753663" y="4801395"/>
                  <a:pt x="747836" y="4799681"/>
                </a:cubicBezTo>
                <a:cubicBezTo>
                  <a:pt x="743037" y="4798652"/>
                  <a:pt x="742009" y="4795566"/>
                  <a:pt x="743037" y="4786993"/>
                </a:cubicBezTo>
                <a:cubicBezTo>
                  <a:pt x="743723" y="4780135"/>
                  <a:pt x="741323" y="4768477"/>
                  <a:pt x="736524" y="4757504"/>
                </a:cubicBezTo>
                <a:cubicBezTo>
                  <a:pt x="729326" y="4740702"/>
                  <a:pt x="728640" y="4740016"/>
                  <a:pt x="725555" y="4747560"/>
                </a:cubicBezTo>
                <a:cubicBezTo>
                  <a:pt x="723841" y="4752018"/>
                  <a:pt x="723156" y="4767791"/>
                  <a:pt x="724184" y="4782536"/>
                </a:cubicBezTo>
                <a:cubicBezTo>
                  <a:pt x="725213" y="4796937"/>
                  <a:pt x="724870" y="4808939"/>
                  <a:pt x="723156" y="4808939"/>
                </a:cubicBezTo>
                <a:cubicBezTo>
                  <a:pt x="716986" y="4808939"/>
                  <a:pt x="713558" y="4798995"/>
                  <a:pt x="711159" y="4776363"/>
                </a:cubicBezTo>
                <a:cubicBezTo>
                  <a:pt x="709788" y="4763333"/>
                  <a:pt x="706703" y="4747903"/>
                  <a:pt x="703960" y="4742073"/>
                </a:cubicBezTo>
                <a:cubicBezTo>
                  <a:pt x="698819" y="4730758"/>
                  <a:pt x="698476" y="4725957"/>
                  <a:pt x="704646" y="4795223"/>
                </a:cubicBezTo>
                <a:cubicBezTo>
                  <a:pt x="705674" y="4808596"/>
                  <a:pt x="705332" y="4812025"/>
                  <a:pt x="702932" y="4807224"/>
                </a:cubicBezTo>
                <a:cubicBezTo>
                  <a:pt x="701218" y="4803453"/>
                  <a:pt x="699504" y="4795909"/>
                  <a:pt x="699504" y="4790079"/>
                </a:cubicBezTo>
                <a:cubicBezTo>
                  <a:pt x="699162" y="4784593"/>
                  <a:pt x="697448" y="4777392"/>
                  <a:pt x="695734" y="4774649"/>
                </a:cubicBezTo>
                <a:cubicBezTo>
                  <a:pt x="692649" y="4770191"/>
                  <a:pt x="691620" y="4770191"/>
                  <a:pt x="688878" y="4775335"/>
                </a:cubicBezTo>
                <a:cubicBezTo>
                  <a:pt x="686822" y="4778421"/>
                  <a:pt x="683051" y="4783221"/>
                  <a:pt x="680652" y="4785965"/>
                </a:cubicBezTo>
                <a:cubicBezTo>
                  <a:pt x="677909" y="4788708"/>
                  <a:pt x="675167" y="4795223"/>
                  <a:pt x="674482" y="4800709"/>
                </a:cubicBezTo>
                <a:cubicBezTo>
                  <a:pt x="673110" y="4809282"/>
                  <a:pt x="672768" y="4809968"/>
                  <a:pt x="670368" y="4803795"/>
                </a:cubicBezTo>
                <a:cubicBezTo>
                  <a:pt x="662484" y="4783564"/>
                  <a:pt x="661799" y="4783221"/>
                  <a:pt x="661799" y="4800366"/>
                </a:cubicBezTo>
                <a:cubicBezTo>
                  <a:pt x="661456" y="4809625"/>
                  <a:pt x="663170" y="4833628"/>
                  <a:pt x="665569" y="4853516"/>
                </a:cubicBezTo>
                <a:cubicBezTo>
                  <a:pt x="669340" y="4889520"/>
                  <a:pt x="667969" y="4908380"/>
                  <a:pt x="661113" y="4908380"/>
                </a:cubicBezTo>
                <a:cubicBezTo>
                  <a:pt x="658714" y="4908380"/>
                  <a:pt x="658371" y="4901865"/>
                  <a:pt x="659742" y="4889520"/>
                </a:cubicBezTo>
                <a:cubicBezTo>
                  <a:pt x="662827" y="4866889"/>
                  <a:pt x="659742" y="4850430"/>
                  <a:pt x="653572" y="4856602"/>
                </a:cubicBezTo>
                <a:cubicBezTo>
                  <a:pt x="650487" y="4859688"/>
                  <a:pt x="648088" y="4856945"/>
                  <a:pt x="643632" y="4844258"/>
                </a:cubicBezTo>
                <a:lnTo>
                  <a:pt x="637462" y="4827798"/>
                </a:lnTo>
                <a:lnTo>
                  <a:pt x="638490" y="4842543"/>
                </a:lnTo>
                <a:cubicBezTo>
                  <a:pt x="639518" y="4859002"/>
                  <a:pt x="636090" y="4861403"/>
                  <a:pt x="630949" y="4847687"/>
                </a:cubicBezTo>
                <a:cubicBezTo>
                  <a:pt x="628207" y="4840143"/>
                  <a:pt x="627864" y="4843572"/>
                  <a:pt x="629235" y="4863803"/>
                </a:cubicBezTo>
                <a:cubicBezTo>
                  <a:pt x="631634" y="4898093"/>
                  <a:pt x="637119" y="4929640"/>
                  <a:pt x="641575" y="4935126"/>
                </a:cubicBezTo>
                <a:cubicBezTo>
                  <a:pt x="646374" y="4940613"/>
                  <a:pt x="649802" y="4987247"/>
                  <a:pt x="645345" y="4987247"/>
                </a:cubicBezTo>
                <a:cubicBezTo>
                  <a:pt x="643632" y="4987247"/>
                  <a:pt x="628549" y="4928268"/>
                  <a:pt x="612096" y="4856259"/>
                </a:cubicBezTo>
                <a:close/>
                <a:moveTo>
                  <a:pt x="626150" y="4825398"/>
                </a:moveTo>
                <a:cubicBezTo>
                  <a:pt x="625122" y="4822998"/>
                  <a:pt x="624436" y="4824712"/>
                  <a:pt x="624436" y="4829513"/>
                </a:cubicBezTo>
                <a:cubicBezTo>
                  <a:pt x="624436" y="4834314"/>
                  <a:pt x="625122" y="4836028"/>
                  <a:pt x="626150" y="4833971"/>
                </a:cubicBezTo>
                <a:cubicBezTo>
                  <a:pt x="626835" y="4831570"/>
                  <a:pt x="626835" y="4827456"/>
                  <a:pt x="626150" y="4825398"/>
                </a:cubicBezTo>
                <a:close/>
              </a:path>
            </a:pathLst>
          </a:custGeom>
          <a:ln w="343" cap="flat">
            <a:noFill/>
            <a:prstDash val="solid"/>
            <a:miter/>
          </a:ln>
          <a:effectLst>
            <a:outerShdw blurRad="639415" dist="254000" dir="18900000" sx="95000" sy="95000" algn="ctr" rotWithShape="0">
              <a:srgbClr val="000000">
                <a:alpha val="4007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787" name="Freeform 1786">
            <a:extLst>
              <a:ext uri="{FF2B5EF4-FFF2-40B4-BE49-F238E27FC236}">
                <a16:creationId xmlns:a16="http://schemas.microsoft.com/office/drawing/2014/main" id="{8771891A-1A68-1244-9AE8-748AA2BC5842}"/>
              </a:ext>
            </a:extLst>
          </p:cNvPr>
          <p:cNvSpPr/>
          <p:nvPr/>
        </p:nvSpPr>
        <p:spPr>
          <a:xfrm rot="3885744" flipV="1">
            <a:off x="3374191" y="452521"/>
            <a:ext cx="1192542" cy="6020144"/>
          </a:xfrm>
          <a:custGeom>
            <a:avLst/>
            <a:gdLst>
              <a:gd name="connsiteX0" fmla="*/ 612096 w 1192542"/>
              <a:gd name="connsiteY0" fmla="*/ 4856259 h 4994143"/>
              <a:gd name="connsiteX1" fmla="*/ 578161 w 1192542"/>
              <a:gd name="connsiteY1" fmla="*/ 4721499 h 4994143"/>
              <a:gd name="connsiteX2" fmla="*/ 589130 w 1192542"/>
              <a:gd name="connsiteY2" fmla="*/ 4856945 h 4994143"/>
              <a:gd name="connsiteX3" fmla="*/ 580903 w 1192542"/>
              <a:gd name="connsiteY3" fmla="*/ 4862431 h 4994143"/>
              <a:gd name="connsiteX4" fmla="*/ 568563 w 1192542"/>
              <a:gd name="connsiteY4" fmla="*/ 4838428 h 4994143"/>
              <a:gd name="connsiteX5" fmla="*/ 558965 w 1192542"/>
              <a:gd name="connsiteY5" fmla="*/ 4830199 h 4994143"/>
              <a:gd name="connsiteX6" fmla="*/ 542855 w 1192542"/>
              <a:gd name="connsiteY6" fmla="*/ 4791794 h 4994143"/>
              <a:gd name="connsiteX7" fmla="*/ 551424 w 1192542"/>
              <a:gd name="connsiteY7" fmla="*/ 4862088 h 4994143"/>
              <a:gd name="connsiteX8" fmla="*/ 539770 w 1192542"/>
              <a:gd name="connsiteY8" fmla="*/ 4835685 h 4994143"/>
              <a:gd name="connsiteX9" fmla="*/ 518518 w 1192542"/>
              <a:gd name="connsiteY9" fmla="*/ 4793508 h 4994143"/>
              <a:gd name="connsiteX10" fmla="*/ 506178 w 1192542"/>
              <a:gd name="connsiteY10" fmla="*/ 4779792 h 4994143"/>
              <a:gd name="connsiteX11" fmla="*/ 508577 w 1192542"/>
              <a:gd name="connsiteY11" fmla="*/ 4791108 h 4994143"/>
              <a:gd name="connsiteX12" fmla="*/ 503778 w 1192542"/>
              <a:gd name="connsiteY12" fmla="*/ 4804481 h 4994143"/>
              <a:gd name="connsiteX13" fmla="*/ 502064 w 1192542"/>
              <a:gd name="connsiteY13" fmla="*/ 4818197 h 4994143"/>
              <a:gd name="connsiteX14" fmla="*/ 502407 w 1192542"/>
              <a:gd name="connsiteY14" fmla="*/ 4836371 h 4994143"/>
              <a:gd name="connsiteX15" fmla="*/ 489039 w 1192542"/>
              <a:gd name="connsiteY15" fmla="*/ 4824369 h 4994143"/>
              <a:gd name="connsiteX16" fmla="*/ 483554 w 1192542"/>
              <a:gd name="connsiteY16" fmla="*/ 4816826 h 4994143"/>
              <a:gd name="connsiteX17" fmla="*/ 477727 w 1192542"/>
              <a:gd name="connsiteY17" fmla="*/ 4826084 h 4994143"/>
              <a:gd name="connsiteX18" fmla="*/ 474299 w 1192542"/>
              <a:gd name="connsiteY18" fmla="*/ 4841172 h 4994143"/>
              <a:gd name="connsiteX19" fmla="*/ 464702 w 1192542"/>
              <a:gd name="connsiteY19" fmla="*/ 4855573 h 4994143"/>
              <a:gd name="connsiteX20" fmla="*/ 456475 w 1192542"/>
              <a:gd name="connsiteY20" fmla="*/ 4852830 h 4994143"/>
              <a:gd name="connsiteX21" fmla="*/ 458189 w 1192542"/>
              <a:gd name="connsiteY21" fmla="*/ 4869289 h 4994143"/>
              <a:gd name="connsiteX22" fmla="*/ 444135 w 1192542"/>
              <a:gd name="connsiteY22" fmla="*/ 4865517 h 4994143"/>
              <a:gd name="connsiteX23" fmla="*/ 426996 w 1192542"/>
              <a:gd name="connsiteY23" fmla="*/ 4845629 h 4994143"/>
              <a:gd name="connsiteX24" fmla="*/ 421854 w 1192542"/>
              <a:gd name="connsiteY24" fmla="*/ 4831227 h 4994143"/>
              <a:gd name="connsiteX25" fmla="*/ 423911 w 1192542"/>
              <a:gd name="connsiteY25" fmla="*/ 4851801 h 4994143"/>
              <a:gd name="connsiteX26" fmla="*/ 416713 w 1192542"/>
              <a:gd name="connsiteY26" fmla="*/ 4854888 h 4994143"/>
              <a:gd name="connsiteX27" fmla="*/ 411914 w 1192542"/>
              <a:gd name="connsiteY27" fmla="*/ 4841514 h 4994143"/>
              <a:gd name="connsiteX28" fmla="*/ 409172 w 1192542"/>
              <a:gd name="connsiteY28" fmla="*/ 4856945 h 4994143"/>
              <a:gd name="connsiteX29" fmla="*/ 404030 w 1192542"/>
              <a:gd name="connsiteY29" fmla="*/ 4865517 h 4994143"/>
              <a:gd name="connsiteX30" fmla="*/ 401288 w 1192542"/>
              <a:gd name="connsiteY30" fmla="*/ 4847687 h 4994143"/>
              <a:gd name="connsiteX31" fmla="*/ 395803 w 1192542"/>
              <a:gd name="connsiteY31" fmla="*/ 4836371 h 4994143"/>
              <a:gd name="connsiteX32" fmla="*/ 390319 w 1192542"/>
              <a:gd name="connsiteY32" fmla="*/ 4831227 h 4994143"/>
              <a:gd name="connsiteX33" fmla="*/ 388948 w 1192542"/>
              <a:gd name="connsiteY33" fmla="*/ 4822655 h 4994143"/>
              <a:gd name="connsiteX34" fmla="*/ 387577 w 1192542"/>
              <a:gd name="connsiteY34" fmla="*/ 4808939 h 4994143"/>
              <a:gd name="connsiteX35" fmla="*/ 383806 w 1192542"/>
              <a:gd name="connsiteY35" fmla="*/ 4798652 h 4994143"/>
              <a:gd name="connsiteX36" fmla="*/ 380378 w 1192542"/>
              <a:gd name="connsiteY36" fmla="*/ 4808939 h 4994143"/>
              <a:gd name="connsiteX37" fmla="*/ 371466 w 1192542"/>
              <a:gd name="connsiteY37" fmla="*/ 4801395 h 4994143"/>
              <a:gd name="connsiteX38" fmla="*/ 363240 w 1192542"/>
              <a:gd name="connsiteY38" fmla="*/ 4783221 h 4994143"/>
              <a:gd name="connsiteX39" fmla="*/ 353985 w 1192542"/>
              <a:gd name="connsiteY39" fmla="*/ 4776363 h 4994143"/>
              <a:gd name="connsiteX40" fmla="*/ 349528 w 1192542"/>
              <a:gd name="connsiteY40" fmla="*/ 4791451 h 4994143"/>
              <a:gd name="connsiteX41" fmla="*/ 344730 w 1192542"/>
              <a:gd name="connsiteY41" fmla="*/ 4809282 h 4994143"/>
              <a:gd name="connsiteX42" fmla="*/ 335475 w 1192542"/>
              <a:gd name="connsiteY42" fmla="*/ 4824027 h 4994143"/>
              <a:gd name="connsiteX43" fmla="*/ 323477 w 1192542"/>
              <a:gd name="connsiteY43" fmla="*/ 4828484 h 4994143"/>
              <a:gd name="connsiteX44" fmla="*/ 308738 w 1192542"/>
              <a:gd name="connsiteY44" fmla="*/ 4805167 h 4994143"/>
              <a:gd name="connsiteX45" fmla="*/ 304625 w 1192542"/>
              <a:gd name="connsiteY45" fmla="*/ 4908037 h 4994143"/>
              <a:gd name="connsiteX46" fmla="*/ 299826 w 1192542"/>
              <a:gd name="connsiteY46" fmla="*/ 4920039 h 4994143"/>
              <a:gd name="connsiteX47" fmla="*/ 278573 w 1192542"/>
              <a:gd name="connsiteY47" fmla="*/ 4867232 h 4994143"/>
              <a:gd name="connsiteX48" fmla="*/ 262463 w 1192542"/>
              <a:gd name="connsiteY48" fmla="*/ 4849401 h 4994143"/>
              <a:gd name="connsiteX49" fmla="*/ 256978 w 1192542"/>
              <a:gd name="connsiteY49" fmla="*/ 4860374 h 4994143"/>
              <a:gd name="connsiteX50" fmla="*/ 246695 w 1192542"/>
              <a:gd name="connsiteY50" fmla="*/ 4844601 h 4994143"/>
              <a:gd name="connsiteX51" fmla="*/ 234355 w 1192542"/>
              <a:gd name="connsiteY51" fmla="*/ 4833285 h 4994143"/>
              <a:gd name="connsiteX52" fmla="*/ 225786 w 1192542"/>
              <a:gd name="connsiteY52" fmla="*/ 4845629 h 4994143"/>
              <a:gd name="connsiteX53" fmla="*/ 211046 w 1192542"/>
              <a:gd name="connsiteY53" fmla="*/ 4841514 h 4994143"/>
              <a:gd name="connsiteX54" fmla="*/ 187052 w 1192542"/>
              <a:gd name="connsiteY54" fmla="*/ 4830885 h 4994143"/>
              <a:gd name="connsiteX55" fmla="*/ 170941 w 1192542"/>
              <a:gd name="connsiteY55" fmla="*/ 4821283 h 4994143"/>
              <a:gd name="connsiteX56" fmla="*/ 161686 w 1192542"/>
              <a:gd name="connsiteY56" fmla="*/ 4809625 h 4994143"/>
              <a:gd name="connsiteX57" fmla="*/ 154831 w 1192542"/>
              <a:gd name="connsiteY57" fmla="*/ 4820940 h 4994143"/>
              <a:gd name="connsiteX58" fmla="*/ 152089 w 1192542"/>
              <a:gd name="connsiteY58" fmla="*/ 4838771 h 4994143"/>
              <a:gd name="connsiteX59" fmla="*/ 129808 w 1192542"/>
              <a:gd name="connsiteY59" fmla="*/ 4817854 h 4994143"/>
              <a:gd name="connsiteX60" fmla="*/ 107527 w 1192542"/>
              <a:gd name="connsiteY60" fmla="*/ 4795566 h 4994143"/>
              <a:gd name="connsiteX61" fmla="*/ 91074 w 1192542"/>
              <a:gd name="connsiteY61" fmla="*/ 4726643 h 4994143"/>
              <a:gd name="connsiteX62" fmla="*/ 93816 w 1192542"/>
              <a:gd name="connsiteY62" fmla="*/ 4706069 h 4994143"/>
              <a:gd name="connsiteX63" fmla="*/ 98615 w 1192542"/>
              <a:gd name="connsiteY63" fmla="*/ 4721499 h 4994143"/>
              <a:gd name="connsiteX64" fmla="*/ 98958 w 1192542"/>
              <a:gd name="connsiteY64" fmla="*/ 4697154 h 4994143"/>
              <a:gd name="connsiteX65" fmla="*/ 95187 w 1192542"/>
              <a:gd name="connsiteY65" fmla="*/ 4654291 h 4994143"/>
              <a:gd name="connsiteX66" fmla="*/ 91760 w 1192542"/>
              <a:gd name="connsiteY66" fmla="*/ 4618287 h 4994143"/>
              <a:gd name="connsiteX67" fmla="*/ 89360 w 1192542"/>
              <a:gd name="connsiteY67" fmla="*/ 4592569 h 4994143"/>
              <a:gd name="connsiteX68" fmla="*/ 81134 w 1192542"/>
              <a:gd name="connsiteY68" fmla="*/ 4606628 h 4994143"/>
              <a:gd name="connsiteX69" fmla="*/ 75649 w 1192542"/>
              <a:gd name="connsiteY69" fmla="*/ 4628916 h 4994143"/>
              <a:gd name="connsiteX70" fmla="*/ 77363 w 1192542"/>
              <a:gd name="connsiteY70" fmla="*/ 4606628 h 4994143"/>
              <a:gd name="connsiteX71" fmla="*/ 82162 w 1192542"/>
              <a:gd name="connsiteY71" fmla="*/ 4570623 h 4994143"/>
              <a:gd name="connsiteX72" fmla="*/ 73250 w 1192542"/>
              <a:gd name="connsiteY72" fmla="*/ 4557250 h 4994143"/>
              <a:gd name="connsiteX73" fmla="*/ 69822 w 1192542"/>
              <a:gd name="connsiteY73" fmla="*/ 4553478 h 4994143"/>
              <a:gd name="connsiteX74" fmla="*/ 73935 w 1192542"/>
              <a:gd name="connsiteY74" fmla="*/ 4457466 h 4994143"/>
              <a:gd name="connsiteX75" fmla="*/ 66394 w 1192542"/>
              <a:gd name="connsiteY75" fmla="*/ 4450266 h 4994143"/>
              <a:gd name="connsiteX76" fmla="*/ 57139 w 1192542"/>
              <a:gd name="connsiteY76" fmla="*/ 4419062 h 4994143"/>
              <a:gd name="connsiteX77" fmla="*/ 60567 w 1192542"/>
              <a:gd name="connsiteY77" fmla="*/ 4392658 h 4994143"/>
              <a:gd name="connsiteX78" fmla="*/ 59539 w 1192542"/>
              <a:gd name="connsiteY78" fmla="*/ 4377914 h 4994143"/>
              <a:gd name="connsiteX79" fmla="*/ 32459 w 1192542"/>
              <a:gd name="connsiteY79" fmla="*/ 4245211 h 4994143"/>
              <a:gd name="connsiteX80" fmla="*/ 20119 w 1192542"/>
              <a:gd name="connsiteY80" fmla="*/ 4166001 h 4994143"/>
              <a:gd name="connsiteX81" fmla="*/ 18405 w 1192542"/>
              <a:gd name="connsiteY81" fmla="*/ 4193433 h 4994143"/>
              <a:gd name="connsiteX82" fmla="*/ 5380 w 1192542"/>
              <a:gd name="connsiteY82" fmla="*/ 4172859 h 4994143"/>
              <a:gd name="connsiteX83" fmla="*/ -17244 w 1192542"/>
              <a:gd name="connsiteY83" fmla="*/ 3941402 h 4994143"/>
              <a:gd name="connsiteX84" fmla="*/ -7646 w 1192542"/>
              <a:gd name="connsiteY84" fmla="*/ 3793269 h 4994143"/>
              <a:gd name="connsiteX85" fmla="*/ -6617 w 1192542"/>
              <a:gd name="connsiteY85" fmla="*/ 3843675 h 4994143"/>
              <a:gd name="connsiteX86" fmla="*/ -4218 w 1192542"/>
              <a:gd name="connsiteY86" fmla="*/ 3896825 h 4994143"/>
              <a:gd name="connsiteX87" fmla="*/ -790 w 1192542"/>
              <a:gd name="connsiteY87" fmla="*/ 3908140 h 4994143"/>
              <a:gd name="connsiteX88" fmla="*/ 12235 w 1192542"/>
              <a:gd name="connsiteY88" fmla="*/ 3944831 h 4994143"/>
              <a:gd name="connsiteX89" fmla="*/ 20119 w 1192542"/>
              <a:gd name="connsiteY89" fmla="*/ 3966091 h 4994143"/>
              <a:gd name="connsiteX90" fmla="*/ 20119 w 1192542"/>
              <a:gd name="connsiteY90" fmla="*/ 3984264 h 4994143"/>
              <a:gd name="connsiteX91" fmla="*/ 13606 w 1192542"/>
              <a:gd name="connsiteY91" fmla="*/ 3970548 h 4994143"/>
              <a:gd name="connsiteX92" fmla="*/ 238 w 1192542"/>
              <a:gd name="connsiteY92" fmla="*/ 3985293 h 4994143"/>
              <a:gd name="connsiteX93" fmla="*/ 1609 w 1192542"/>
              <a:gd name="connsiteY93" fmla="*/ 4029870 h 4994143"/>
              <a:gd name="connsiteX94" fmla="*/ 11893 w 1192542"/>
              <a:gd name="connsiteY94" fmla="*/ 4051130 h 4994143"/>
              <a:gd name="connsiteX95" fmla="*/ 20462 w 1192542"/>
              <a:gd name="connsiteY95" fmla="*/ 4073075 h 4994143"/>
              <a:gd name="connsiteX96" fmla="*/ 32802 w 1192542"/>
              <a:gd name="connsiteY96" fmla="*/ 4053187 h 4994143"/>
              <a:gd name="connsiteX97" fmla="*/ 28689 w 1192542"/>
              <a:gd name="connsiteY97" fmla="*/ 3996952 h 4994143"/>
              <a:gd name="connsiteX98" fmla="*/ 32116 w 1192542"/>
              <a:gd name="connsiteY98" fmla="*/ 3952717 h 4994143"/>
              <a:gd name="connsiteX99" fmla="*/ 37601 w 1192542"/>
              <a:gd name="connsiteY99" fmla="*/ 3954089 h 4994143"/>
              <a:gd name="connsiteX100" fmla="*/ 32459 w 1192542"/>
              <a:gd name="connsiteY100" fmla="*/ 3924257 h 4994143"/>
              <a:gd name="connsiteX101" fmla="*/ 32459 w 1192542"/>
              <a:gd name="connsiteY101" fmla="*/ 3889967 h 4994143"/>
              <a:gd name="connsiteX102" fmla="*/ 35201 w 1192542"/>
              <a:gd name="connsiteY102" fmla="*/ 3875565 h 4994143"/>
              <a:gd name="connsiteX103" fmla="*/ 33488 w 1192542"/>
              <a:gd name="connsiteY103" fmla="*/ 3847104 h 4994143"/>
              <a:gd name="connsiteX104" fmla="*/ 34173 w 1192542"/>
              <a:gd name="connsiteY104" fmla="*/ 3665367 h 4994143"/>
              <a:gd name="connsiteX105" fmla="*/ 34173 w 1192542"/>
              <a:gd name="connsiteY105" fmla="*/ 3557354 h 4994143"/>
              <a:gd name="connsiteX106" fmla="*/ 29717 w 1192542"/>
              <a:gd name="connsiteY106" fmla="*/ 3504204 h 4994143"/>
              <a:gd name="connsiteX107" fmla="*/ 26975 w 1192542"/>
              <a:gd name="connsiteY107" fmla="*/ 3432195 h 4994143"/>
              <a:gd name="connsiteX108" fmla="*/ 32116 w 1192542"/>
              <a:gd name="connsiteY108" fmla="*/ 3439053 h 4994143"/>
              <a:gd name="connsiteX109" fmla="*/ 41029 w 1192542"/>
              <a:gd name="connsiteY109" fmla="*/ 3444197 h 4994143"/>
              <a:gd name="connsiteX110" fmla="*/ 51655 w 1192542"/>
              <a:gd name="connsiteY110" fmla="*/ 3333440 h 4994143"/>
              <a:gd name="connsiteX111" fmla="*/ 47884 w 1192542"/>
              <a:gd name="connsiteY111" fmla="*/ 3317667 h 4994143"/>
              <a:gd name="connsiteX112" fmla="*/ 44456 w 1192542"/>
              <a:gd name="connsiteY112" fmla="*/ 3305322 h 4994143"/>
              <a:gd name="connsiteX113" fmla="*/ 43085 w 1192542"/>
              <a:gd name="connsiteY113" fmla="*/ 3276176 h 4994143"/>
              <a:gd name="connsiteX114" fmla="*/ 32459 w 1192542"/>
              <a:gd name="connsiteY114" fmla="*/ 3157875 h 4994143"/>
              <a:gd name="connsiteX115" fmla="*/ 31088 w 1192542"/>
              <a:gd name="connsiteY115" fmla="*/ 3130443 h 4994143"/>
              <a:gd name="connsiteX116" fmla="*/ 35544 w 1192542"/>
              <a:gd name="connsiteY116" fmla="*/ 3153760 h 4994143"/>
              <a:gd name="connsiteX117" fmla="*/ 51312 w 1192542"/>
              <a:gd name="connsiteY117" fmla="*/ 3180164 h 4994143"/>
              <a:gd name="connsiteX118" fmla="*/ 49255 w 1192542"/>
              <a:gd name="connsiteY118" fmla="*/ 3165076 h 4994143"/>
              <a:gd name="connsiteX119" fmla="*/ 46513 w 1192542"/>
              <a:gd name="connsiteY119" fmla="*/ 3152046 h 4994143"/>
              <a:gd name="connsiteX120" fmla="*/ 44799 w 1192542"/>
              <a:gd name="connsiteY120" fmla="*/ 3043004 h 4994143"/>
              <a:gd name="connsiteX121" fmla="*/ 47541 w 1192542"/>
              <a:gd name="connsiteY121" fmla="*/ 3010771 h 4994143"/>
              <a:gd name="connsiteX122" fmla="*/ 59881 w 1192542"/>
              <a:gd name="connsiteY122" fmla="*/ 3135587 h 4994143"/>
              <a:gd name="connsiteX123" fmla="*/ 63995 w 1192542"/>
              <a:gd name="connsiteY123" fmla="*/ 3183593 h 4994143"/>
              <a:gd name="connsiteX124" fmla="*/ 63652 w 1192542"/>
              <a:gd name="connsiteY124" fmla="*/ 3224055 h 4994143"/>
              <a:gd name="connsiteX125" fmla="*/ 54740 w 1192542"/>
              <a:gd name="connsiteY125" fmla="*/ 3215482 h 4994143"/>
              <a:gd name="connsiteX126" fmla="*/ 46513 w 1192542"/>
              <a:gd name="connsiteY126" fmla="*/ 3199023 h 4994143"/>
              <a:gd name="connsiteX127" fmla="*/ 49598 w 1192542"/>
              <a:gd name="connsiteY127" fmla="*/ 3231599 h 4994143"/>
              <a:gd name="connsiteX128" fmla="*/ 56111 w 1192542"/>
              <a:gd name="connsiteY128" fmla="*/ 3242914 h 4994143"/>
              <a:gd name="connsiteX129" fmla="*/ 65023 w 1192542"/>
              <a:gd name="connsiteY129" fmla="*/ 3314581 h 4994143"/>
              <a:gd name="connsiteX130" fmla="*/ 69822 w 1192542"/>
              <a:gd name="connsiteY130" fmla="*/ 3317324 h 4994143"/>
              <a:gd name="connsiteX131" fmla="*/ 73935 w 1192542"/>
              <a:gd name="connsiteY131" fmla="*/ 3290235 h 4994143"/>
              <a:gd name="connsiteX132" fmla="*/ 78049 w 1192542"/>
              <a:gd name="connsiteY132" fmla="*/ 3258688 h 4994143"/>
              <a:gd name="connsiteX133" fmla="*/ 82505 w 1192542"/>
              <a:gd name="connsiteY133" fmla="*/ 3265203 h 4994143"/>
              <a:gd name="connsiteX134" fmla="*/ 83876 w 1192542"/>
              <a:gd name="connsiteY134" fmla="*/ 3279605 h 4994143"/>
              <a:gd name="connsiteX135" fmla="*/ 85590 w 1192542"/>
              <a:gd name="connsiteY135" fmla="*/ 3306351 h 4994143"/>
              <a:gd name="connsiteX136" fmla="*/ 87989 w 1192542"/>
              <a:gd name="connsiteY136" fmla="*/ 3313895 h 4994143"/>
              <a:gd name="connsiteX137" fmla="*/ 91074 w 1192542"/>
              <a:gd name="connsiteY137" fmla="*/ 3289892 h 4994143"/>
              <a:gd name="connsiteX138" fmla="*/ 96901 w 1192542"/>
              <a:gd name="connsiteY138" fmla="*/ 3288177 h 4994143"/>
              <a:gd name="connsiteX139" fmla="*/ 103071 w 1192542"/>
              <a:gd name="connsiteY139" fmla="*/ 3284748 h 4994143"/>
              <a:gd name="connsiteX140" fmla="*/ 105814 w 1192542"/>
              <a:gd name="connsiteY140" fmla="*/ 3260745 h 4994143"/>
              <a:gd name="connsiteX141" fmla="*/ 115069 w 1192542"/>
              <a:gd name="connsiteY141" fmla="*/ 3275490 h 4994143"/>
              <a:gd name="connsiteX142" fmla="*/ 120896 w 1192542"/>
              <a:gd name="connsiteY142" fmla="*/ 3296750 h 4994143"/>
              <a:gd name="connsiteX143" fmla="*/ 121239 w 1192542"/>
              <a:gd name="connsiteY143" fmla="*/ 3278919 h 4994143"/>
              <a:gd name="connsiteX144" fmla="*/ 122610 w 1192542"/>
              <a:gd name="connsiteY144" fmla="*/ 3200052 h 4994143"/>
              <a:gd name="connsiteX145" fmla="*/ 128094 w 1192542"/>
              <a:gd name="connsiteY145" fmla="*/ 3204510 h 4994143"/>
              <a:gd name="connsiteX146" fmla="*/ 138377 w 1192542"/>
              <a:gd name="connsiteY146" fmla="*/ 3313552 h 4994143"/>
              <a:gd name="connsiteX147" fmla="*/ 147632 w 1192542"/>
              <a:gd name="connsiteY147" fmla="*/ 3318352 h 4994143"/>
              <a:gd name="connsiteX148" fmla="*/ 150375 w 1192542"/>
              <a:gd name="connsiteY148" fmla="*/ 3320753 h 4994143"/>
              <a:gd name="connsiteX149" fmla="*/ 149689 w 1192542"/>
              <a:gd name="connsiteY149" fmla="*/ 3341327 h 4994143"/>
              <a:gd name="connsiteX150" fmla="*/ 146947 w 1192542"/>
              <a:gd name="connsiteY150" fmla="*/ 3368416 h 4994143"/>
              <a:gd name="connsiteX151" fmla="*/ 133579 w 1192542"/>
              <a:gd name="connsiteY151" fmla="*/ 3400306 h 4994143"/>
              <a:gd name="connsiteX152" fmla="*/ 120210 w 1192542"/>
              <a:gd name="connsiteY152" fmla="*/ 3413679 h 4994143"/>
              <a:gd name="connsiteX153" fmla="*/ 128437 w 1192542"/>
              <a:gd name="connsiteY153" fmla="*/ 3510376 h 4994143"/>
              <a:gd name="connsiteX154" fmla="*/ 137006 w 1192542"/>
              <a:gd name="connsiteY154" fmla="*/ 3608789 h 4994143"/>
              <a:gd name="connsiteX155" fmla="*/ 143519 w 1192542"/>
              <a:gd name="connsiteY155" fmla="*/ 3584786 h 4994143"/>
              <a:gd name="connsiteX156" fmla="*/ 152774 w 1192542"/>
              <a:gd name="connsiteY156" fmla="*/ 3557354 h 4994143"/>
              <a:gd name="connsiteX157" fmla="*/ 157916 w 1192542"/>
              <a:gd name="connsiteY157" fmla="*/ 3570384 h 4994143"/>
              <a:gd name="connsiteX158" fmla="*/ 162372 w 1192542"/>
              <a:gd name="connsiteY158" fmla="*/ 3565926 h 4994143"/>
              <a:gd name="connsiteX159" fmla="*/ 174026 w 1192542"/>
              <a:gd name="connsiteY159" fmla="*/ 3536437 h 4994143"/>
              <a:gd name="connsiteX160" fmla="*/ 167856 w 1192542"/>
              <a:gd name="connsiteY160" fmla="*/ 3456541 h 4994143"/>
              <a:gd name="connsiteX161" fmla="*/ 165800 w 1192542"/>
              <a:gd name="connsiteY161" fmla="*/ 3440082 h 4994143"/>
              <a:gd name="connsiteX162" fmla="*/ 167856 w 1192542"/>
              <a:gd name="connsiteY162" fmla="*/ 3415050 h 4994143"/>
              <a:gd name="connsiteX163" fmla="*/ 165114 w 1192542"/>
              <a:gd name="connsiteY163" fmla="*/ 3415736 h 4994143"/>
              <a:gd name="connsiteX164" fmla="*/ 162029 w 1192542"/>
              <a:gd name="connsiteY164" fmla="*/ 3425680 h 4994143"/>
              <a:gd name="connsiteX165" fmla="*/ 154145 w 1192542"/>
              <a:gd name="connsiteY165" fmla="*/ 3485345 h 4994143"/>
              <a:gd name="connsiteX166" fmla="*/ 153460 w 1192542"/>
              <a:gd name="connsiteY166" fmla="*/ 3504204 h 4994143"/>
              <a:gd name="connsiteX167" fmla="*/ 150375 w 1192542"/>
              <a:gd name="connsiteY167" fmla="*/ 3487059 h 4994143"/>
              <a:gd name="connsiteX168" fmla="*/ 151403 w 1192542"/>
              <a:gd name="connsiteY168" fmla="*/ 3415050 h 4994143"/>
              <a:gd name="connsiteX169" fmla="*/ 155859 w 1192542"/>
              <a:gd name="connsiteY169" fmla="*/ 3326925 h 4994143"/>
              <a:gd name="connsiteX170" fmla="*/ 161344 w 1192542"/>
              <a:gd name="connsiteY170" fmla="*/ 3307380 h 4994143"/>
              <a:gd name="connsiteX171" fmla="*/ 166485 w 1192542"/>
              <a:gd name="connsiteY171" fmla="*/ 3337898 h 4994143"/>
              <a:gd name="connsiteX172" fmla="*/ 170256 w 1192542"/>
              <a:gd name="connsiteY172" fmla="*/ 3296407 h 4994143"/>
              <a:gd name="connsiteX173" fmla="*/ 164771 w 1192542"/>
              <a:gd name="connsiteY173" fmla="*/ 3237428 h 4994143"/>
              <a:gd name="connsiteX174" fmla="*/ 161686 w 1192542"/>
              <a:gd name="connsiteY174" fmla="*/ 3222340 h 4994143"/>
              <a:gd name="connsiteX175" fmla="*/ 163057 w 1192542"/>
              <a:gd name="connsiteY175" fmla="*/ 3212739 h 4994143"/>
              <a:gd name="connsiteX176" fmla="*/ 167171 w 1192542"/>
              <a:gd name="connsiteY176" fmla="*/ 3221312 h 4994143"/>
              <a:gd name="connsiteX177" fmla="*/ 169570 w 1192542"/>
              <a:gd name="connsiteY177" fmla="*/ 3216168 h 4994143"/>
              <a:gd name="connsiteX178" fmla="*/ 167856 w 1192542"/>
              <a:gd name="connsiteY178" fmla="*/ 3189079 h 4994143"/>
              <a:gd name="connsiteX179" fmla="*/ 167856 w 1192542"/>
              <a:gd name="connsiteY179" fmla="*/ 3175706 h 4994143"/>
              <a:gd name="connsiteX180" fmla="*/ 160658 w 1192542"/>
              <a:gd name="connsiteY180" fmla="*/ 3184964 h 4994143"/>
              <a:gd name="connsiteX181" fmla="*/ 154145 w 1192542"/>
              <a:gd name="connsiteY181" fmla="*/ 3216854 h 4994143"/>
              <a:gd name="connsiteX182" fmla="*/ 150717 w 1192542"/>
              <a:gd name="connsiteY182" fmla="*/ 3244972 h 4994143"/>
              <a:gd name="connsiteX183" fmla="*/ 146947 w 1192542"/>
              <a:gd name="connsiteY183" fmla="*/ 2931561 h 4994143"/>
              <a:gd name="connsiteX184" fmla="*/ 149689 w 1192542"/>
              <a:gd name="connsiteY184" fmla="*/ 2921274 h 4994143"/>
              <a:gd name="connsiteX185" fmla="*/ 153802 w 1192542"/>
              <a:gd name="connsiteY185" fmla="*/ 2930875 h 4994143"/>
              <a:gd name="connsiteX186" fmla="*/ 157916 w 1192542"/>
              <a:gd name="connsiteY186" fmla="*/ 2960022 h 4994143"/>
              <a:gd name="connsiteX187" fmla="*/ 165114 w 1192542"/>
              <a:gd name="connsiteY187" fmla="*/ 2969623 h 4994143"/>
              <a:gd name="connsiteX188" fmla="*/ 170941 w 1192542"/>
              <a:gd name="connsiteY188" fmla="*/ 2942534 h 4994143"/>
              <a:gd name="connsiteX189" fmla="*/ 174712 w 1192542"/>
              <a:gd name="connsiteY189" fmla="*/ 2984711 h 4994143"/>
              <a:gd name="connsiteX190" fmla="*/ 177111 w 1192542"/>
              <a:gd name="connsiteY190" fmla="*/ 3027916 h 4994143"/>
              <a:gd name="connsiteX191" fmla="*/ 179854 w 1192542"/>
              <a:gd name="connsiteY191" fmla="*/ 2970652 h 4994143"/>
              <a:gd name="connsiteX192" fmla="*/ 175740 w 1192542"/>
              <a:gd name="connsiteY192" fmla="*/ 2921960 h 4994143"/>
              <a:gd name="connsiteX193" fmla="*/ 171284 w 1192542"/>
              <a:gd name="connsiteY193" fmla="*/ 2920931 h 4994143"/>
              <a:gd name="connsiteX194" fmla="*/ 155859 w 1192542"/>
              <a:gd name="connsiteY194" fmla="*/ 2898986 h 4994143"/>
              <a:gd name="connsiteX195" fmla="*/ 149689 w 1192542"/>
              <a:gd name="connsiteY195" fmla="*/ 2905158 h 4994143"/>
              <a:gd name="connsiteX196" fmla="*/ 147290 w 1192542"/>
              <a:gd name="connsiteY196" fmla="*/ 2856123 h 4994143"/>
              <a:gd name="connsiteX197" fmla="*/ 144890 w 1192542"/>
              <a:gd name="connsiteY197" fmla="*/ 2807431 h 4994143"/>
              <a:gd name="connsiteX198" fmla="*/ 137006 w 1192542"/>
              <a:gd name="connsiteY198" fmla="*/ 2804688 h 4994143"/>
              <a:gd name="connsiteX199" fmla="*/ 143519 w 1192542"/>
              <a:gd name="connsiteY199" fmla="*/ 2792687 h 4994143"/>
              <a:gd name="connsiteX200" fmla="*/ 152431 w 1192542"/>
              <a:gd name="connsiteY200" fmla="*/ 2779314 h 4994143"/>
              <a:gd name="connsiteX201" fmla="*/ 159630 w 1192542"/>
              <a:gd name="connsiteY201" fmla="*/ 2771084 h 4994143"/>
              <a:gd name="connsiteX202" fmla="*/ 164429 w 1192542"/>
              <a:gd name="connsiteY202" fmla="*/ 2740909 h 4994143"/>
              <a:gd name="connsiteX203" fmla="*/ 169570 w 1192542"/>
              <a:gd name="connsiteY203" fmla="*/ 2545113 h 4994143"/>
              <a:gd name="connsiteX204" fmla="*/ 167514 w 1192542"/>
              <a:gd name="connsiteY204" fmla="*/ 2538941 h 4994143"/>
              <a:gd name="connsiteX205" fmla="*/ 164429 w 1192542"/>
              <a:gd name="connsiteY205" fmla="*/ 2547513 h 4994143"/>
              <a:gd name="connsiteX206" fmla="*/ 159287 w 1192542"/>
              <a:gd name="connsiteY206" fmla="*/ 2556086 h 4994143"/>
              <a:gd name="connsiteX207" fmla="*/ 150717 w 1192542"/>
              <a:gd name="connsiteY207" fmla="*/ 2564658 h 4994143"/>
              <a:gd name="connsiteX208" fmla="*/ 143862 w 1192542"/>
              <a:gd name="connsiteY208" fmla="*/ 2573231 h 4994143"/>
              <a:gd name="connsiteX209" fmla="*/ 145919 w 1192542"/>
              <a:gd name="connsiteY209" fmla="*/ 2560543 h 4994143"/>
              <a:gd name="connsiteX210" fmla="*/ 157230 w 1192542"/>
              <a:gd name="connsiteY210" fmla="*/ 2508423 h 4994143"/>
              <a:gd name="connsiteX211" fmla="*/ 155859 w 1192542"/>
              <a:gd name="connsiteY211" fmla="*/ 2490592 h 4994143"/>
              <a:gd name="connsiteX212" fmla="*/ 164429 w 1192542"/>
              <a:gd name="connsiteY212" fmla="*/ 2497107 h 4994143"/>
              <a:gd name="connsiteX213" fmla="*/ 167514 w 1192542"/>
              <a:gd name="connsiteY213" fmla="*/ 2501908 h 4994143"/>
              <a:gd name="connsiteX214" fmla="*/ 175055 w 1192542"/>
              <a:gd name="connsiteY214" fmla="*/ 2576317 h 4994143"/>
              <a:gd name="connsiteX215" fmla="*/ 176426 w 1192542"/>
              <a:gd name="connsiteY215" fmla="*/ 2634267 h 4994143"/>
              <a:gd name="connsiteX216" fmla="*/ 182939 w 1192542"/>
              <a:gd name="connsiteY216" fmla="*/ 2449101 h 4994143"/>
              <a:gd name="connsiteX217" fmla="*/ 180882 w 1192542"/>
              <a:gd name="connsiteY217" fmla="*/ 2401095 h 4994143"/>
              <a:gd name="connsiteX218" fmla="*/ 178140 w 1192542"/>
              <a:gd name="connsiteY218" fmla="*/ 2419612 h 4994143"/>
              <a:gd name="connsiteX219" fmla="*/ 171627 w 1192542"/>
              <a:gd name="connsiteY219" fmla="*/ 2440528 h 4994143"/>
              <a:gd name="connsiteX220" fmla="*/ 163400 w 1192542"/>
              <a:gd name="connsiteY220" fmla="*/ 2445329 h 4994143"/>
              <a:gd name="connsiteX221" fmla="*/ 161344 w 1192542"/>
              <a:gd name="connsiteY221" fmla="*/ 2441214 h 4994143"/>
              <a:gd name="connsiteX222" fmla="*/ 166142 w 1192542"/>
              <a:gd name="connsiteY222" fmla="*/ 2424412 h 4994143"/>
              <a:gd name="connsiteX223" fmla="*/ 168542 w 1192542"/>
              <a:gd name="connsiteY223" fmla="*/ 2401781 h 4994143"/>
              <a:gd name="connsiteX224" fmla="*/ 161686 w 1192542"/>
              <a:gd name="connsiteY224" fmla="*/ 2411382 h 4994143"/>
              <a:gd name="connsiteX225" fmla="*/ 159287 w 1192542"/>
              <a:gd name="connsiteY225" fmla="*/ 2405210 h 4994143"/>
              <a:gd name="connsiteX226" fmla="*/ 163057 w 1192542"/>
              <a:gd name="connsiteY226" fmla="*/ 2339373 h 4994143"/>
              <a:gd name="connsiteX227" fmla="*/ 159630 w 1192542"/>
              <a:gd name="connsiteY227" fmla="*/ 2283480 h 4994143"/>
              <a:gd name="connsiteX228" fmla="*/ 154145 w 1192542"/>
              <a:gd name="connsiteY228" fmla="*/ 2263935 h 4994143"/>
              <a:gd name="connsiteX229" fmla="*/ 165800 w 1192542"/>
              <a:gd name="connsiteY229" fmla="*/ 2201184 h 4994143"/>
              <a:gd name="connsiteX230" fmla="*/ 167171 w 1192542"/>
              <a:gd name="connsiteY230" fmla="*/ 2160379 h 4994143"/>
              <a:gd name="connsiteX231" fmla="*/ 158944 w 1192542"/>
              <a:gd name="connsiteY231" fmla="*/ 2157979 h 4994143"/>
              <a:gd name="connsiteX232" fmla="*/ 154488 w 1192542"/>
              <a:gd name="connsiteY232" fmla="*/ 2156950 h 4994143"/>
              <a:gd name="connsiteX233" fmla="*/ 152431 w 1192542"/>
              <a:gd name="connsiteY233" fmla="*/ 2199470 h 4994143"/>
              <a:gd name="connsiteX234" fmla="*/ 146947 w 1192542"/>
              <a:gd name="connsiteY234" fmla="*/ 2228616 h 4994143"/>
              <a:gd name="connsiteX235" fmla="*/ 144547 w 1192542"/>
              <a:gd name="connsiteY235" fmla="*/ 2218329 h 4994143"/>
              <a:gd name="connsiteX236" fmla="*/ 143862 w 1192542"/>
              <a:gd name="connsiteY236" fmla="*/ 2230331 h 4994143"/>
              <a:gd name="connsiteX237" fmla="*/ 141805 w 1192542"/>
              <a:gd name="connsiteY237" fmla="*/ 2252619 h 4994143"/>
              <a:gd name="connsiteX238" fmla="*/ 143862 w 1192542"/>
              <a:gd name="connsiteY238" fmla="*/ 2257763 h 4994143"/>
              <a:gd name="connsiteX239" fmla="*/ 144890 w 1192542"/>
              <a:gd name="connsiteY239" fmla="*/ 2340402 h 4994143"/>
              <a:gd name="connsiteX240" fmla="*/ 148318 w 1192542"/>
              <a:gd name="connsiteY240" fmla="*/ 2430241 h 4994143"/>
              <a:gd name="connsiteX241" fmla="*/ 154145 w 1192542"/>
              <a:gd name="connsiteY241" fmla="*/ 2439843 h 4994143"/>
              <a:gd name="connsiteX242" fmla="*/ 149346 w 1192542"/>
              <a:gd name="connsiteY242" fmla="*/ 2445329 h 4994143"/>
              <a:gd name="connsiteX243" fmla="*/ 142834 w 1192542"/>
              <a:gd name="connsiteY243" fmla="*/ 2460760 h 4994143"/>
              <a:gd name="connsiteX244" fmla="*/ 133236 w 1192542"/>
              <a:gd name="connsiteY244" fmla="*/ 2478247 h 4994143"/>
              <a:gd name="connsiteX245" fmla="*/ 131522 w 1192542"/>
              <a:gd name="connsiteY245" fmla="*/ 2419954 h 4994143"/>
              <a:gd name="connsiteX246" fmla="*/ 133236 w 1192542"/>
              <a:gd name="connsiteY246" fmla="*/ 2235131 h 4994143"/>
              <a:gd name="connsiteX247" fmla="*/ 130494 w 1192542"/>
              <a:gd name="connsiteY247" fmla="*/ 2258791 h 4994143"/>
              <a:gd name="connsiteX248" fmla="*/ 128094 w 1192542"/>
              <a:gd name="connsiteY248" fmla="*/ 2292053 h 4994143"/>
              <a:gd name="connsiteX249" fmla="*/ 121924 w 1192542"/>
              <a:gd name="connsiteY249" fmla="*/ 2383950 h 4994143"/>
              <a:gd name="connsiteX250" fmla="*/ 116782 w 1192542"/>
              <a:gd name="connsiteY250" fmla="*/ 2423383 h 4994143"/>
              <a:gd name="connsiteX251" fmla="*/ 113012 w 1192542"/>
              <a:gd name="connsiteY251" fmla="*/ 2441557 h 4994143"/>
              <a:gd name="connsiteX252" fmla="*/ 109584 w 1192542"/>
              <a:gd name="connsiteY252" fmla="*/ 2458359 h 4994143"/>
              <a:gd name="connsiteX253" fmla="*/ 109584 w 1192542"/>
              <a:gd name="connsiteY253" fmla="*/ 2406924 h 4994143"/>
              <a:gd name="connsiteX254" fmla="*/ 109241 w 1192542"/>
              <a:gd name="connsiteY254" fmla="*/ 2368862 h 4994143"/>
              <a:gd name="connsiteX255" fmla="*/ 110955 w 1192542"/>
              <a:gd name="connsiteY255" fmla="*/ 2351032 h 4994143"/>
              <a:gd name="connsiteX256" fmla="*/ 116097 w 1192542"/>
              <a:gd name="connsiteY256" fmla="*/ 2313655 h 4994143"/>
              <a:gd name="connsiteX257" fmla="*/ 112326 w 1192542"/>
              <a:gd name="connsiteY257" fmla="*/ 2294796 h 4994143"/>
              <a:gd name="connsiteX258" fmla="*/ 104100 w 1192542"/>
              <a:gd name="connsiteY258" fmla="*/ 2281080 h 4994143"/>
              <a:gd name="connsiteX259" fmla="*/ 105128 w 1192542"/>
              <a:gd name="connsiteY259" fmla="*/ 2103458 h 4994143"/>
              <a:gd name="connsiteX260" fmla="*/ 109584 w 1192542"/>
              <a:gd name="connsiteY260" fmla="*/ 1791762 h 4994143"/>
              <a:gd name="connsiteX261" fmla="*/ 113012 w 1192542"/>
              <a:gd name="connsiteY261" fmla="*/ 1757129 h 4994143"/>
              <a:gd name="connsiteX262" fmla="*/ 107870 w 1192542"/>
              <a:gd name="connsiteY262" fmla="*/ 1731068 h 4994143"/>
              <a:gd name="connsiteX263" fmla="*/ 107870 w 1192542"/>
              <a:gd name="connsiteY263" fmla="*/ 1707751 h 4994143"/>
              <a:gd name="connsiteX264" fmla="*/ 109584 w 1192542"/>
              <a:gd name="connsiteY264" fmla="*/ 1691978 h 4994143"/>
              <a:gd name="connsiteX265" fmla="*/ 109584 w 1192542"/>
              <a:gd name="connsiteY265" fmla="*/ 1678948 h 4994143"/>
              <a:gd name="connsiteX266" fmla="*/ 110612 w 1192542"/>
              <a:gd name="connsiteY266" fmla="*/ 1660088 h 4994143"/>
              <a:gd name="connsiteX267" fmla="*/ 102043 w 1192542"/>
              <a:gd name="connsiteY267" fmla="*/ 1666946 h 4994143"/>
              <a:gd name="connsiteX268" fmla="*/ 95873 w 1192542"/>
              <a:gd name="connsiteY268" fmla="*/ 1676547 h 4994143"/>
              <a:gd name="connsiteX269" fmla="*/ 95873 w 1192542"/>
              <a:gd name="connsiteY269" fmla="*/ 1644315 h 4994143"/>
              <a:gd name="connsiteX270" fmla="*/ 101700 w 1192542"/>
              <a:gd name="connsiteY270" fmla="*/ 1605567 h 4994143"/>
              <a:gd name="connsiteX271" fmla="*/ 99986 w 1192542"/>
              <a:gd name="connsiteY271" fmla="*/ 1596994 h 4994143"/>
              <a:gd name="connsiteX272" fmla="*/ 92445 w 1192542"/>
              <a:gd name="connsiteY272" fmla="*/ 1576763 h 4994143"/>
              <a:gd name="connsiteX273" fmla="*/ 84561 w 1192542"/>
              <a:gd name="connsiteY273" fmla="*/ 1565791 h 4994143"/>
              <a:gd name="connsiteX274" fmla="*/ 87304 w 1192542"/>
              <a:gd name="connsiteY274" fmla="*/ 1662488 h 4994143"/>
              <a:gd name="connsiteX275" fmla="*/ 86275 w 1192542"/>
              <a:gd name="connsiteY275" fmla="*/ 1690606 h 4994143"/>
              <a:gd name="connsiteX276" fmla="*/ 82162 w 1192542"/>
              <a:gd name="connsiteY276" fmla="*/ 1698493 h 4994143"/>
              <a:gd name="connsiteX277" fmla="*/ 86618 w 1192542"/>
              <a:gd name="connsiteY277" fmla="*/ 1710151 h 4994143"/>
              <a:gd name="connsiteX278" fmla="*/ 84904 w 1192542"/>
              <a:gd name="connsiteY278" fmla="*/ 1718381 h 4994143"/>
              <a:gd name="connsiteX279" fmla="*/ 78734 w 1192542"/>
              <a:gd name="connsiteY279" fmla="*/ 1744099 h 4994143"/>
              <a:gd name="connsiteX280" fmla="*/ 73935 w 1192542"/>
              <a:gd name="connsiteY280" fmla="*/ 1767416 h 4994143"/>
              <a:gd name="connsiteX281" fmla="*/ 70507 w 1192542"/>
              <a:gd name="connsiteY281" fmla="*/ 1787304 h 4994143"/>
              <a:gd name="connsiteX282" fmla="*/ 69136 w 1192542"/>
              <a:gd name="connsiteY282" fmla="*/ 1818851 h 4994143"/>
              <a:gd name="connsiteX283" fmla="*/ 65709 w 1192542"/>
              <a:gd name="connsiteY283" fmla="*/ 1834281 h 4994143"/>
              <a:gd name="connsiteX284" fmla="*/ 64680 w 1192542"/>
              <a:gd name="connsiteY284" fmla="*/ 1811993 h 4994143"/>
              <a:gd name="connsiteX285" fmla="*/ 68794 w 1192542"/>
              <a:gd name="connsiteY285" fmla="*/ 1752328 h 4994143"/>
              <a:gd name="connsiteX286" fmla="*/ 71536 w 1192542"/>
              <a:gd name="connsiteY286" fmla="*/ 1738269 h 4994143"/>
              <a:gd name="connsiteX287" fmla="*/ 68794 w 1192542"/>
              <a:gd name="connsiteY287" fmla="*/ 1735869 h 4994143"/>
              <a:gd name="connsiteX288" fmla="*/ 61595 w 1192542"/>
              <a:gd name="connsiteY288" fmla="*/ 1731754 h 4994143"/>
              <a:gd name="connsiteX289" fmla="*/ 68451 w 1192542"/>
              <a:gd name="connsiteY289" fmla="*/ 1721810 h 4994143"/>
              <a:gd name="connsiteX290" fmla="*/ 75306 w 1192542"/>
              <a:gd name="connsiteY290" fmla="*/ 1716324 h 4994143"/>
              <a:gd name="connsiteX291" fmla="*/ 70850 w 1192542"/>
              <a:gd name="connsiteY291" fmla="*/ 1714609 h 4994143"/>
              <a:gd name="connsiteX292" fmla="*/ 59881 w 1192542"/>
              <a:gd name="connsiteY292" fmla="*/ 1700207 h 4994143"/>
              <a:gd name="connsiteX293" fmla="*/ 57482 w 1192542"/>
              <a:gd name="connsiteY293" fmla="*/ 1682377 h 4994143"/>
              <a:gd name="connsiteX294" fmla="*/ 56454 w 1192542"/>
              <a:gd name="connsiteY294" fmla="*/ 1666603 h 4994143"/>
              <a:gd name="connsiteX295" fmla="*/ 55082 w 1192542"/>
              <a:gd name="connsiteY295" fmla="*/ 1610025 h 4994143"/>
              <a:gd name="connsiteX296" fmla="*/ 49598 w 1192542"/>
              <a:gd name="connsiteY296" fmla="*/ 1599395 h 4994143"/>
              <a:gd name="connsiteX297" fmla="*/ 44456 w 1192542"/>
              <a:gd name="connsiteY297" fmla="*/ 1593908 h 4994143"/>
              <a:gd name="connsiteX298" fmla="*/ 47884 w 1192542"/>
              <a:gd name="connsiteY298" fmla="*/ 1578821 h 4994143"/>
              <a:gd name="connsiteX299" fmla="*/ 54740 w 1192542"/>
              <a:gd name="connsiteY299" fmla="*/ 1578821 h 4994143"/>
              <a:gd name="connsiteX300" fmla="*/ 59196 w 1192542"/>
              <a:gd name="connsiteY300" fmla="*/ 1587393 h 4994143"/>
              <a:gd name="connsiteX301" fmla="*/ 67422 w 1192542"/>
              <a:gd name="connsiteY301" fmla="*/ 1538701 h 4994143"/>
              <a:gd name="connsiteX302" fmla="*/ 55082 w 1192542"/>
              <a:gd name="connsiteY302" fmla="*/ 1517785 h 4994143"/>
              <a:gd name="connsiteX303" fmla="*/ 37258 w 1192542"/>
              <a:gd name="connsiteY303" fmla="*/ 1580535 h 4994143"/>
              <a:gd name="connsiteX304" fmla="*/ 28689 w 1192542"/>
              <a:gd name="connsiteY304" fmla="*/ 1590822 h 4994143"/>
              <a:gd name="connsiteX305" fmla="*/ 22176 w 1192542"/>
              <a:gd name="connsiteY305" fmla="*/ 1513670 h 4994143"/>
              <a:gd name="connsiteX306" fmla="*/ 24233 w 1192542"/>
              <a:gd name="connsiteY306" fmla="*/ 1509555 h 4994143"/>
              <a:gd name="connsiteX307" fmla="*/ 31088 w 1192542"/>
              <a:gd name="connsiteY307" fmla="*/ 1513670 h 4994143"/>
              <a:gd name="connsiteX308" fmla="*/ 35887 w 1192542"/>
              <a:gd name="connsiteY308" fmla="*/ 1476979 h 4994143"/>
              <a:gd name="connsiteX309" fmla="*/ 41714 w 1192542"/>
              <a:gd name="connsiteY309" fmla="*/ 1436174 h 4994143"/>
              <a:gd name="connsiteX310" fmla="*/ 46856 w 1192542"/>
              <a:gd name="connsiteY310" fmla="*/ 1414229 h 4994143"/>
              <a:gd name="connsiteX311" fmla="*/ 48912 w 1192542"/>
              <a:gd name="connsiteY311" fmla="*/ 1396398 h 4994143"/>
              <a:gd name="connsiteX312" fmla="*/ 57825 w 1192542"/>
              <a:gd name="connsiteY312" fmla="*/ 1405313 h 4994143"/>
              <a:gd name="connsiteX313" fmla="*/ 66737 w 1192542"/>
              <a:gd name="connsiteY313" fmla="*/ 1434460 h 4994143"/>
              <a:gd name="connsiteX314" fmla="*/ 72564 w 1192542"/>
              <a:gd name="connsiteY314" fmla="*/ 1434460 h 4994143"/>
              <a:gd name="connsiteX315" fmla="*/ 73592 w 1192542"/>
              <a:gd name="connsiteY315" fmla="*/ 1385082 h 4994143"/>
              <a:gd name="connsiteX316" fmla="*/ 77020 w 1192542"/>
              <a:gd name="connsiteY316" fmla="*/ 1237635 h 4994143"/>
              <a:gd name="connsiteX317" fmla="*/ 80448 w 1192542"/>
              <a:gd name="connsiteY317" fmla="*/ 1106647 h 4994143"/>
              <a:gd name="connsiteX318" fmla="*/ 73250 w 1192542"/>
              <a:gd name="connsiteY318" fmla="*/ 1104933 h 4994143"/>
              <a:gd name="connsiteX319" fmla="*/ 68451 w 1192542"/>
              <a:gd name="connsiteY319" fmla="*/ 1099789 h 4994143"/>
              <a:gd name="connsiteX320" fmla="*/ 75306 w 1192542"/>
              <a:gd name="connsiteY320" fmla="*/ 1084359 h 4994143"/>
              <a:gd name="connsiteX321" fmla="*/ 81819 w 1192542"/>
              <a:gd name="connsiteY321" fmla="*/ 1062756 h 4994143"/>
              <a:gd name="connsiteX322" fmla="*/ 78734 w 1192542"/>
              <a:gd name="connsiteY322" fmla="*/ 1053498 h 4994143"/>
              <a:gd name="connsiteX323" fmla="*/ 68108 w 1192542"/>
              <a:gd name="connsiteY323" fmla="*/ 1027780 h 4994143"/>
              <a:gd name="connsiteX324" fmla="*/ 58510 w 1192542"/>
              <a:gd name="connsiteY324" fmla="*/ 1067214 h 4994143"/>
              <a:gd name="connsiteX325" fmla="*/ 54740 w 1192542"/>
              <a:gd name="connsiteY325" fmla="*/ 1127907 h 4994143"/>
              <a:gd name="connsiteX326" fmla="*/ 51312 w 1192542"/>
              <a:gd name="connsiteY326" fmla="*/ 1126879 h 4994143"/>
              <a:gd name="connsiteX327" fmla="*/ 50969 w 1192542"/>
              <a:gd name="connsiteY327" fmla="*/ 1168712 h 4994143"/>
              <a:gd name="connsiteX328" fmla="*/ 54397 w 1192542"/>
              <a:gd name="connsiteY328" fmla="*/ 1211232 h 4994143"/>
              <a:gd name="connsiteX329" fmla="*/ 51312 w 1192542"/>
              <a:gd name="connsiteY329" fmla="*/ 1241064 h 4994143"/>
              <a:gd name="connsiteX330" fmla="*/ 47884 w 1192542"/>
              <a:gd name="connsiteY330" fmla="*/ 1233520 h 4994143"/>
              <a:gd name="connsiteX331" fmla="*/ 44799 w 1192542"/>
              <a:gd name="connsiteY331" fmla="*/ 1248951 h 4994143"/>
              <a:gd name="connsiteX332" fmla="*/ 41029 w 1192542"/>
              <a:gd name="connsiteY332" fmla="*/ 1247236 h 4994143"/>
              <a:gd name="connsiteX333" fmla="*/ 39315 w 1192542"/>
              <a:gd name="connsiteY333" fmla="*/ 1206088 h 4994143"/>
              <a:gd name="connsiteX334" fmla="*/ 38972 w 1192542"/>
              <a:gd name="connsiteY334" fmla="*/ 1182428 h 4994143"/>
              <a:gd name="connsiteX335" fmla="*/ 37944 w 1192542"/>
              <a:gd name="connsiteY335" fmla="*/ 1168712 h 4994143"/>
              <a:gd name="connsiteX336" fmla="*/ 37601 w 1192542"/>
              <a:gd name="connsiteY336" fmla="*/ 1146424 h 4994143"/>
              <a:gd name="connsiteX337" fmla="*/ 30745 w 1192542"/>
              <a:gd name="connsiteY337" fmla="*/ 1133394 h 4994143"/>
              <a:gd name="connsiteX338" fmla="*/ 23890 w 1192542"/>
              <a:gd name="connsiteY338" fmla="*/ 1213632 h 4994143"/>
              <a:gd name="connsiteX339" fmla="*/ 17377 w 1192542"/>
              <a:gd name="connsiteY339" fmla="*/ 1293185 h 4994143"/>
              <a:gd name="connsiteX340" fmla="*/ 15663 w 1192542"/>
              <a:gd name="connsiteY340" fmla="*/ 1207460 h 4994143"/>
              <a:gd name="connsiteX341" fmla="*/ 10521 w 1192542"/>
              <a:gd name="connsiteY341" fmla="*/ 1091903 h 4994143"/>
              <a:gd name="connsiteX342" fmla="*/ 3323 w 1192542"/>
              <a:gd name="connsiteY342" fmla="*/ 1090188 h 4994143"/>
              <a:gd name="connsiteX343" fmla="*/ 581 w 1192542"/>
              <a:gd name="connsiteY343" fmla="*/ 1016465 h 4994143"/>
              <a:gd name="connsiteX344" fmla="*/ 4351 w 1192542"/>
              <a:gd name="connsiteY344" fmla="*/ 894735 h 4994143"/>
              <a:gd name="connsiteX345" fmla="*/ 11550 w 1192542"/>
              <a:gd name="connsiteY345" fmla="*/ 810725 h 4994143"/>
              <a:gd name="connsiteX346" fmla="*/ 16349 w 1192542"/>
              <a:gd name="connsiteY346" fmla="*/ 469539 h 4994143"/>
              <a:gd name="connsiteX347" fmla="*/ 11550 w 1192542"/>
              <a:gd name="connsiteY347" fmla="*/ 383814 h 4994143"/>
              <a:gd name="connsiteX348" fmla="*/ 18405 w 1192542"/>
              <a:gd name="connsiteY348" fmla="*/ 282659 h 4994143"/>
              <a:gd name="connsiteX349" fmla="*/ 30403 w 1192542"/>
              <a:gd name="connsiteY349" fmla="*/ 226423 h 4994143"/>
              <a:gd name="connsiteX350" fmla="*/ 36230 w 1192542"/>
              <a:gd name="connsiteY350" fmla="*/ 222308 h 4994143"/>
              <a:gd name="connsiteX351" fmla="*/ 39657 w 1192542"/>
              <a:gd name="connsiteY351" fmla="*/ 215450 h 4994143"/>
              <a:gd name="connsiteX352" fmla="*/ 35887 w 1192542"/>
              <a:gd name="connsiteY352" fmla="*/ 195562 h 4994143"/>
              <a:gd name="connsiteX353" fmla="*/ 34173 w 1192542"/>
              <a:gd name="connsiteY353" fmla="*/ 184932 h 4994143"/>
              <a:gd name="connsiteX354" fmla="*/ 38286 w 1192542"/>
              <a:gd name="connsiteY354" fmla="*/ 194190 h 4994143"/>
              <a:gd name="connsiteX355" fmla="*/ 59539 w 1192542"/>
              <a:gd name="connsiteY355" fmla="*/ 201391 h 4994143"/>
              <a:gd name="connsiteX356" fmla="*/ 77363 w 1192542"/>
              <a:gd name="connsiteY356" fmla="*/ 199677 h 4994143"/>
              <a:gd name="connsiteX357" fmla="*/ 88332 w 1192542"/>
              <a:gd name="connsiteY357" fmla="*/ 217165 h 4994143"/>
              <a:gd name="connsiteX358" fmla="*/ 94159 w 1192542"/>
              <a:gd name="connsiteY358" fmla="*/ 238082 h 4994143"/>
              <a:gd name="connsiteX359" fmla="*/ 89017 w 1192542"/>
              <a:gd name="connsiteY359" fmla="*/ 244254 h 4994143"/>
              <a:gd name="connsiteX360" fmla="*/ 113355 w 1192542"/>
              <a:gd name="connsiteY360" fmla="*/ 277172 h 4994143"/>
              <a:gd name="connsiteX361" fmla="*/ 154145 w 1192542"/>
              <a:gd name="connsiteY361" fmla="*/ 212021 h 4994143"/>
              <a:gd name="connsiteX362" fmla="*/ 157230 w 1192542"/>
              <a:gd name="connsiteY362" fmla="*/ 208592 h 4994143"/>
              <a:gd name="connsiteX363" fmla="*/ 162372 w 1192542"/>
              <a:gd name="connsiteY363" fmla="*/ 205506 h 4994143"/>
              <a:gd name="connsiteX364" fmla="*/ 176083 w 1192542"/>
              <a:gd name="connsiteY364" fmla="*/ 219222 h 4994143"/>
              <a:gd name="connsiteX365" fmla="*/ 183624 w 1192542"/>
              <a:gd name="connsiteY365" fmla="*/ 238082 h 4994143"/>
              <a:gd name="connsiteX366" fmla="*/ 193222 w 1192542"/>
              <a:gd name="connsiteY366" fmla="*/ 219908 h 4994143"/>
              <a:gd name="connsiteX367" fmla="*/ 201448 w 1192542"/>
              <a:gd name="connsiteY367" fmla="*/ 202077 h 4994143"/>
              <a:gd name="connsiteX368" fmla="*/ 201791 w 1192542"/>
              <a:gd name="connsiteY368" fmla="*/ 216822 h 4994143"/>
              <a:gd name="connsiteX369" fmla="*/ 205562 w 1192542"/>
              <a:gd name="connsiteY369" fmla="*/ 231224 h 4994143"/>
              <a:gd name="connsiteX370" fmla="*/ 209332 w 1192542"/>
              <a:gd name="connsiteY370" fmla="*/ 196591 h 4994143"/>
              <a:gd name="connsiteX371" fmla="*/ 208304 w 1192542"/>
              <a:gd name="connsiteY371" fmla="*/ 168816 h 4994143"/>
              <a:gd name="connsiteX372" fmla="*/ 200420 w 1192542"/>
              <a:gd name="connsiteY372" fmla="*/ 97836 h 4994143"/>
              <a:gd name="connsiteX373" fmla="*/ 203848 w 1192542"/>
              <a:gd name="connsiteY373" fmla="*/ 88920 h 4994143"/>
              <a:gd name="connsiteX374" fmla="*/ 208647 w 1192542"/>
              <a:gd name="connsiteY374" fmla="*/ 68689 h 4994143"/>
              <a:gd name="connsiteX375" fmla="*/ 206933 w 1192542"/>
              <a:gd name="connsiteY375" fmla="*/ 47086 h 4994143"/>
              <a:gd name="connsiteX376" fmla="*/ 215160 w 1192542"/>
              <a:gd name="connsiteY376" fmla="*/ 56345 h 4994143"/>
              <a:gd name="connsiteX377" fmla="*/ 223729 w 1192542"/>
              <a:gd name="connsiteY377" fmla="*/ 62517 h 4994143"/>
              <a:gd name="connsiteX378" fmla="*/ 227842 w 1192542"/>
              <a:gd name="connsiteY378" fmla="*/ 67660 h 4994143"/>
              <a:gd name="connsiteX379" fmla="*/ 236412 w 1192542"/>
              <a:gd name="connsiteY379" fmla="*/ 74518 h 4994143"/>
              <a:gd name="connsiteX380" fmla="*/ 239497 w 1192542"/>
              <a:gd name="connsiteY380" fmla="*/ 67317 h 4994143"/>
              <a:gd name="connsiteX381" fmla="*/ 252865 w 1192542"/>
              <a:gd name="connsiteY381" fmla="*/ 68003 h 4994143"/>
              <a:gd name="connsiteX382" fmla="*/ 267262 w 1192542"/>
              <a:gd name="connsiteY382" fmla="*/ 66975 h 4994143"/>
              <a:gd name="connsiteX383" fmla="*/ 270690 w 1192542"/>
              <a:gd name="connsiteY383" fmla="*/ 50515 h 4994143"/>
              <a:gd name="connsiteX384" fmla="*/ 274117 w 1192542"/>
              <a:gd name="connsiteY384" fmla="*/ 35771 h 4994143"/>
              <a:gd name="connsiteX385" fmla="*/ 277545 w 1192542"/>
              <a:gd name="connsiteY385" fmla="*/ 41257 h 4994143"/>
              <a:gd name="connsiteX386" fmla="*/ 301540 w 1192542"/>
              <a:gd name="connsiteY386" fmla="*/ 75204 h 4994143"/>
              <a:gd name="connsiteX387" fmla="*/ 317307 w 1192542"/>
              <a:gd name="connsiteY387" fmla="*/ 82062 h 4994143"/>
              <a:gd name="connsiteX388" fmla="*/ 330333 w 1192542"/>
              <a:gd name="connsiteY388" fmla="*/ 90292 h 4994143"/>
              <a:gd name="connsiteX389" fmla="*/ 338902 w 1192542"/>
              <a:gd name="connsiteY389" fmla="*/ 65946 h 4994143"/>
              <a:gd name="connsiteX390" fmla="*/ 349871 w 1192542"/>
              <a:gd name="connsiteY390" fmla="*/ 40914 h 4994143"/>
              <a:gd name="connsiteX391" fmla="*/ 352271 w 1192542"/>
              <a:gd name="connsiteY391" fmla="*/ 72461 h 4994143"/>
              <a:gd name="connsiteX392" fmla="*/ 361868 w 1192542"/>
              <a:gd name="connsiteY392" fmla="*/ 110866 h 4994143"/>
              <a:gd name="connsiteX393" fmla="*/ 366667 w 1192542"/>
              <a:gd name="connsiteY393" fmla="*/ 100922 h 4994143"/>
              <a:gd name="connsiteX394" fmla="*/ 374551 w 1192542"/>
              <a:gd name="connsiteY394" fmla="*/ 91663 h 4994143"/>
              <a:gd name="connsiteX395" fmla="*/ 386548 w 1192542"/>
              <a:gd name="connsiteY395" fmla="*/ 74175 h 4994143"/>
              <a:gd name="connsiteX396" fmla="*/ 399917 w 1192542"/>
              <a:gd name="connsiteY396" fmla="*/ 70746 h 4994143"/>
              <a:gd name="connsiteX397" fmla="*/ 414656 w 1192542"/>
              <a:gd name="connsiteY397" fmla="*/ 78976 h 4994143"/>
              <a:gd name="connsiteX398" fmla="*/ 450648 w 1192542"/>
              <a:gd name="connsiteY398" fmla="*/ 78976 h 4994143"/>
              <a:gd name="connsiteX399" fmla="*/ 459217 w 1192542"/>
              <a:gd name="connsiteY399" fmla="*/ 90978 h 4994143"/>
              <a:gd name="connsiteX400" fmla="*/ 466073 w 1192542"/>
              <a:gd name="connsiteY400" fmla="*/ 97493 h 4994143"/>
              <a:gd name="connsiteX401" fmla="*/ 479784 w 1192542"/>
              <a:gd name="connsiteY401" fmla="*/ 86520 h 4994143"/>
              <a:gd name="connsiteX402" fmla="*/ 486297 w 1192542"/>
              <a:gd name="connsiteY402" fmla="*/ 71775 h 4994143"/>
              <a:gd name="connsiteX403" fmla="*/ 486297 w 1192542"/>
              <a:gd name="connsiteY403" fmla="*/ 83091 h 4994143"/>
              <a:gd name="connsiteX404" fmla="*/ 489382 w 1192542"/>
              <a:gd name="connsiteY404" fmla="*/ 94064 h 4994143"/>
              <a:gd name="connsiteX405" fmla="*/ 518861 w 1192542"/>
              <a:gd name="connsiteY405" fmla="*/ 70746 h 4994143"/>
              <a:gd name="connsiteX406" fmla="*/ 529487 w 1192542"/>
              <a:gd name="connsiteY406" fmla="*/ 56345 h 4994143"/>
              <a:gd name="connsiteX407" fmla="*/ 558623 w 1192542"/>
              <a:gd name="connsiteY407" fmla="*/ 63203 h 4994143"/>
              <a:gd name="connsiteX408" fmla="*/ 570277 w 1192542"/>
              <a:gd name="connsiteY408" fmla="*/ 90292 h 4994143"/>
              <a:gd name="connsiteX409" fmla="*/ 578504 w 1192542"/>
              <a:gd name="connsiteY409" fmla="*/ 112923 h 4994143"/>
              <a:gd name="connsiteX410" fmla="*/ 585702 w 1192542"/>
              <a:gd name="connsiteY410" fmla="*/ 45029 h 4994143"/>
              <a:gd name="connsiteX411" fmla="*/ 575762 w 1192542"/>
              <a:gd name="connsiteY411" fmla="*/ 23769 h 4994143"/>
              <a:gd name="connsiteX412" fmla="*/ 581589 w 1192542"/>
              <a:gd name="connsiteY412" fmla="*/ 15540 h 4994143"/>
              <a:gd name="connsiteX413" fmla="*/ 593929 w 1192542"/>
              <a:gd name="connsiteY413" fmla="*/ 21369 h 4994143"/>
              <a:gd name="connsiteX414" fmla="*/ 596328 w 1192542"/>
              <a:gd name="connsiteY414" fmla="*/ 16225 h 4994143"/>
              <a:gd name="connsiteX415" fmla="*/ 616895 w 1192542"/>
              <a:gd name="connsiteY415" fmla="*/ 22398 h 4994143"/>
              <a:gd name="connsiteX416" fmla="*/ 631977 w 1192542"/>
              <a:gd name="connsiteY416" fmla="*/ 42972 h 4994143"/>
              <a:gd name="connsiteX417" fmla="*/ 636433 w 1192542"/>
              <a:gd name="connsiteY417" fmla="*/ 19997 h 4994143"/>
              <a:gd name="connsiteX418" fmla="*/ 641918 w 1192542"/>
              <a:gd name="connsiteY418" fmla="*/ -6406 h 4994143"/>
              <a:gd name="connsiteX419" fmla="*/ 664884 w 1192542"/>
              <a:gd name="connsiteY419" fmla="*/ 28227 h 4994143"/>
              <a:gd name="connsiteX420" fmla="*/ 690249 w 1192542"/>
              <a:gd name="connsiteY420" fmla="*/ 63203 h 4994143"/>
              <a:gd name="connsiteX421" fmla="*/ 692992 w 1192542"/>
              <a:gd name="connsiteY421" fmla="*/ 27541 h 4994143"/>
              <a:gd name="connsiteX422" fmla="*/ 695391 w 1192542"/>
              <a:gd name="connsiteY422" fmla="*/ -6749 h 4994143"/>
              <a:gd name="connsiteX423" fmla="*/ 704646 w 1192542"/>
              <a:gd name="connsiteY423" fmla="*/ 3195 h 4994143"/>
              <a:gd name="connsiteX424" fmla="*/ 719043 w 1192542"/>
              <a:gd name="connsiteY424" fmla="*/ 5938 h 4994143"/>
              <a:gd name="connsiteX425" fmla="*/ 722470 w 1192542"/>
              <a:gd name="connsiteY425" fmla="*/ -3663 h 4994143"/>
              <a:gd name="connsiteX426" fmla="*/ 729669 w 1192542"/>
              <a:gd name="connsiteY426" fmla="*/ 12111 h 4994143"/>
              <a:gd name="connsiteX427" fmla="*/ 749550 w 1192542"/>
              <a:gd name="connsiteY427" fmla="*/ 33370 h 4994143"/>
              <a:gd name="connsiteX428" fmla="*/ 757434 w 1192542"/>
              <a:gd name="connsiteY428" fmla="*/ 36799 h 4994143"/>
              <a:gd name="connsiteX429" fmla="*/ 760861 w 1192542"/>
              <a:gd name="connsiteY429" fmla="*/ 49487 h 4994143"/>
              <a:gd name="connsiteX430" fmla="*/ 764289 w 1192542"/>
              <a:gd name="connsiteY430" fmla="*/ 43314 h 4994143"/>
              <a:gd name="connsiteX431" fmla="*/ 776286 w 1192542"/>
              <a:gd name="connsiteY431" fmla="*/ 18626 h 4994143"/>
              <a:gd name="connsiteX432" fmla="*/ 809536 w 1192542"/>
              <a:gd name="connsiteY432" fmla="*/ 60802 h 4994143"/>
              <a:gd name="connsiteX433" fmla="*/ 816049 w 1192542"/>
              <a:gd name="connsiteY433" fmla="*/ 66289 h 4994143"/>
              <a:gd name="connsiteX434" fmla="*/ 820848 w 1192542"/>
              <a:gd name="connsiteY434" fmla="*/ 41943 h 4994143"/>
              <a:gd name="connsiteX435" fmla="*/ 829417 w 1192542"/>
              <a:gd name="connsiteY435" fmla="*/ 39200 h 4994143"/>
              <a:gd name="connsiteX436" fmla="*/ 855468 w 1192542"/>
              <a:gd name="connsiteY436" fmla="*/ 79662 h 4994143"/>
              <a:gd name="connsiteX437" fmla="*/ 858553 w 1192542"/>
              <a:gd name="connsiteY437" fmla="*/ 55659 h 4994143"/>
              <a:gd name="connsiteX438" fmla="*/ 865751 w 1192542"/>
              <a:gd name="connsiteY438" fmla="*/ 30970 h 4994143"/>
              <a:gd name="connsiteX439" fmla="*/ 875349 w 1192542"/>
              <a:gd name="connsiteY439" fmla="*/ 11768 h 4994143"/>
              <a:gd name="connsiteX440" fmla="*/ 882547 w 1192542"/>
              <a:gd name="connsiteY440" fmla="*/ -1263 h 4994143"/>
              <a:gd name="connsiteX441" fmla="*/ 882205 w 1192542"/>
              <a:gd name="connsiteY441" fmla="*/ 64231 h 4994143"/>
              <a:gd name="connsiteX442" fmla="*/ 885290 w 1192542"/>
              <a:gd name="connsiteY442" fmla="*/ 93378 h 4994143"/>
              <a:gd name="connsiteX443" fmla="*/ 904828 w 1192542"/>
              <a:gd name="connsiteY443" fmla="*/ 165387 h 4994143"/>
              <a:gd name="connsiteX444" fmla="*/ 899686 w 1192542"/>
              <a:gd name="connsiteY444" fmla="*/ 183218 h 4994143"/>
              <a:gd name="connsiteX445" fmla="*/ 900715 w 1192542"/>
              <a:gd name="connsiteY445" fmla="*/ 206535 h 4994143"/>
              <a:gd name="connsiteX446" fmla="*/ 913740 w 1192542"/>
              <a:gd name="connsiteY446" fmla="*/ 132126 h 4994143"/>
              <a:gd name="connsiteX447" fmla="*/ 911684 w 1192542"/>
              <a:gd name="connsiteY447" fmla="*/ 93035 h 4994143"/>
              <a:gd name="connsiteX448" fmla="*/ 922995 w 1192542"/>
              <a:gd name="connsiteY448" fmla="*/ 95092 h 4994143"/>
              <a:gd name="connsiteX449" fmla="*/ 934650 w 1192542"/>
              <a:gd name="connsiteY449" fmla="*/ 96807 h 4994143"/>
              <a:gd name="connsiteX450" fmla="*/ 949732 w 1192542"/>
              <a:gd name="connsiteY450" fmla="*/ 62517 h 4994143"/>
              <a:gd name="connsiteX451" fmla="*/ 972698 w 1192542"/>
              <a:gd name="connsiteY451" fmla="*/ 36114 h 4994143"/>
              <a:gd name="connsiteX452" fmla="*/ 989837 w 1192542"/>
              <a:gd name="connsiteY452" fmla="*/ 50172 h 4994143"/>
              <a:gd name="connsiteX453" fmla="*/ 1020001 w 1192542"/>
              <a:gd name="connsiteY453" fmla="*/ 63546 h 4994143"/>
              <a:gd name="connsiteX454" fmla="*/ 1042625 w 1192542"/>
              <a:gd name="connsiteY454" fmla="*/ 70061 h 4994143"/>
              <a:gd name="connsiteX455" fmla="*/ 1076217 w 1192542"/>
              <a:gd name="connsiteY455" fmla="*/ 85834 h 4994143"/>
              <a:gd name="connsiteX456" fmla="*/ 1084101 w 1192542"/>
              <a:gd name="connsiteY456" fmla="*/ 98521 h 4994143"/>
              <a:gd name="connsiteX457" fmla="*/ 1083415 w 1192542"/>
              <a:gd name="connsiteY457" fmla="*/ 123896 h 4994143"/>
              <a:gd name="connsiteX458" fmla="*/ 1096783 w 1192542"/>
              <a:gd name="connsiteY458" fmla="*/ 179789 h 4994143"/>
              <a:gd name="connsiteX459" fmla="*/ 1105010 w 1192542"/>
              <a:gd name="connsiteY459" fmla="*/ 233967 h 4994143"/>
              <a:gd name="connsiteX460" fmla="*/ 1101582 w 1192542"/>
              <a:gd name="connsiteY460" fmla="*/ 271000 h 4994143"/>
              <a:gd name="connsiteX461" fmla="*/ 1100211 w 1192542"/>
              <a:gd name="connsiteY461" fmla="*/ 291231 h 4994143"/>
              <a:gd name="connsiteX462" fmla="*/ 1096783 w 1192542"/>
              <a:gd name="connsiteY462" fmla="*/ 352267 h 4994143"/>
              <a:gd name="connsiteX463" fmla="*/ 1099868 w 1192542"/>
              <a:gd name="connsiteY463" fmla="*/ 406103 h 4994143"/>
              <a:gd name="connsiteX464" fmla="*/ 1108438 w 1192542"/>
              <a:gd name="connsiteY464" fmla="*/ 366669 h 4994143"/>
              <a:gd name="connsiteX465" fmla="*/ 1115979 w 1192542"/>
              <a:gd name="connsiteY465" fmla="*/ 326207 h 4994143"/>
              <a:gd name="connsiteX466" fmla="*/ 1124206 w 1192542"/>
              <a:gd name="connsiteY466" fmla="*/ 331008 h 4994143"/>
              <a:gd name="connsiteX467" fmla="*/ 1133803 w 1192542"/>
              <a:gd name="connsiteY467" fmla="*/ 331693 h 4994143"/>
              <a:gd name="connsiteX468" fmla="*/ 1131747 w 1192542"/>
              <a:gd name="connsiteY468" fmla="*/ 308719 h 4994143"/>
              <a:gd name="connsiteX469" fmla="*/ 1137231 w 1192542"/>
              <a:gd name="connsiteY469" fmla="*/ 260713 h 4994143"/>
              <a:gd name="connsiteX470" fmla="*/ 1151628 w 1192542"/>
              <a:gd name="connsiteY470" fmla="*/ 214079 h 4994143"/>
              <a:gd name="connsiteX471" fmla="*/ 1169795 w 1192542"/>
              <a:gd name="connsiteY471" fmla="*/ 190076 h 4994143"/>
              <a:gd name="connsiteX472" fmla="*/ 1173566 w 1192542"/>
              <a:gd name="connsiteY472" fmla="*/ 213050 h 4994143"/>
              <a:gd name="connsiteX473" fmla="*/ 1172195 w 1192542"/>
              <a:gd name="connsiteY473" fmla="*/ 335808 h 4994143"/>
              <a:gd name="connsiteX474" fmla="*/ 1160883 w 1192542"/>
              <a:gd name="connsiteY474" fmla="*/ 392730 h 4994143"/>
              <a:gd name="connsiteX475" fmla="*/ 1148200 w 1192542"/>
              <a:gd name="connsiteY475" fmla="*/ 439707 h 4994143"/>
              <a:gd name="connsiteX476" fmla="*/ 1151628 w 1192542"/>
              <a:gd name="connsiteY476" fmla="*/ 466110 h 4994143"/>
              <a:gd name="connsiteX477" fmla="*/ 1155056 w 1192542"/>
              <a:gd name="connsiteY477" fmla="*/ 457881 h 4994143"/>
              <a:gd name="connsiteX478" fmla="*/ 1162597 w 1192542"/>
              <a:gd name="connsiteY478" fmla="*/ 453423 h 4994143"/>
              <a:gd name="connsiteX479" fmla="*/ 1160540 w 1192542"/>
              <a:gd name="connsiteY479" fmla="*/ 473997 h 4994143"/>
              <a:gd name="connsiteX480" fmla="*/ 1151285 w 1192542"/>
              <a:gd name="connsiteY480" fmla="*/ 486684 h 4994143"/>
              <a:gd name="connsiteX481" fmla="*/ 1143401 w 1192542"/>
              <a:gd name="connsiteY481" fmla="*/ 501086 h 4994143"/>
              <a:gd name="connsiteX482" fmla="*/ 1144772 w 1192542"/>
              <a:gd name="connsiteY482" fmla="*/ 536062 h 4994143"/>
              <a:gd name="connsiteX483" fmla="*/ 1145115 w 1192542"/>
              <a:gd name="connsiteY483" fmla="*/ 556979 h 4994143"/>
              <a:gd name="connsiteX484" fmla="*/ 1139631 w 1192542"/>
              <a:gd name="connsiteY484" fmla="*/ 539834 h 4994143"/>
              <a:gd name="connsiteX485" fmla="*/ 1127976 w 1192542"/>
              <a:gd name="connsiteY485" fmla="*/ 529547 h 4994143"/>
              <a:gd name="connsiteX486" fmla="*/ 1116322 w 1192542"/>
              <a:gd name="connsiteY486" fmla="*/ 534004 h 4994143"/>
              <a:gd name="connsiteX487" fmla="*/ 1113922 w 1192542"/>
              <a:gd name="connsiteY487" fmla="*/ 539834 h 4994143"/>
              <a:gd name="connsiteX488" fmla="*/ 1109123 w 1192542"/>
              <a:gd name="connsiteY488" fmla="*/ 507258 h 4994143"/>
              <a:gd name="connsiteX489" fmla="*/ 1101925 w 1192542"/>
              <a:gd name="connsiteY489" fmla="*/ 463710 h 4994143"/>
              <a:gd name="connsiteX490" fmla="*/ 1096098 w 1192542"/>
              <a:gd name="connsiteY490" fmla="*/ 456852 h 4994143"/>
              <a:gd name="connsiteX491" fmla="*/ 1095070 w 1192542"/>
              <a:gd name="connsiteY491" fmla="*/ 493542 h 4994143"/>
              <a:gd name="connsiteX492" fmla="*/ 1084786 w 1192542"/>
              <a:gd name="connsiteY492" fmla="*/ 492856 h 4994143"/>
              <a:gd name="connsiteX493" fmla="*/ 1075874 w 1192542"/>
              <a:gd name="connsiteY493" fmla="*/ 460967 h 4994143"/>
              <a:gd name="connsiteX494" fmla="*/ 1074503 w 1192542"/>
              <a:gd name="connsiteY494" fmla="*/ 473997 h 4994143"/>
              <a:gd name="connsiteX495" fmla="*/ 1084786 w 1192542"/>
              <a:gd name="connsiteY495" fmla="*/ 588525 h 4994143"/>
              <a:gd name="connsiteX496" fmla="*/ 1077931 w 1192542"/>
              <a:gd name="connsiteY496" fmla="*/ 592297 h 4994143"/>
              <a:gd name="connsiteX497" fmla="*/ 1073817 w 1192542"/>
              <a:gd name="connsiteY497" fmla="*/ 562122 h 4994143"/>
              <a:gd name="connsiteX498" fmla="*/ 1069361 w 1192542"/>
              <a:gd name="connsiteY498" fmla="*/ 558693 h 4994143"/>
              <a:gd name="connsiteX499" fmla="*/ 1059078 w 1192542"/>
              <a:gd name="connsiteY499" fmla="*/ 728429 h 4994143"/>
              <a:gd name="connsiteX500" fmla="*/ 1064905 w 1192542"/>
              <a:gd name="connsiteY500" fmla="*/ 915309 h 4994143"/>
              <a:gd name="connsiteX501" fmla="*/ 1068333 w 1192542"/>
              <a:gd name="connsiteY501" fmla="*/ 1321646 h 4994143"/>
              <a:gd name="connsiteX502" fmla="*/ 1065248 w 1192542"/>
              <a:gd name="connsiteY502" fmla="*/ 1361079 h 4994143"/>
              <a:gd name="connsiteX503" fmla="*/ 1064905 w 1192542"/>
              <a:gd name="connsiteY503" fmla="*/ 1475608 h 4994143"/>
              <a:gd name="connsiteX504" fmla="*/ 1060106 w 1192542"/>
              <a:gd name="connsiteY504" fmla="*/ 1540073 h 4994143"/>
              <a:gd name="connsiteX505" fmla="*/ 1055650 w 1192542"/>
              <a:gd name="connsiteY505" fmla="*/ 1659402 h 4994143"/>
              <a:gd name="connsiteX506" fmla="*/ 1052565 w 1192542"/>
              <a:gd name="connsiteY506" fmla="*/ 1779074 h 4994143"/>
              <a:gd name="connsiteX507" fmla="*/ 1047081 w 1192542"/>
              <a:gd name="connsiteY507" fmla="*/ 1755757 h 4994143"/>
              <a:gd name="connsiteX508" fmla="*/ 1038511 w 1192542"/>
              <a:gd name="connsiteY508" fmla="*/ 1737583 h 4994143"/>
              <a:gd name="connsiteX509" fmla="*/ 1035083 w 1192542"/>
              <a:gd name="connsiteY509" fmla="*/ 1753700 h 4994143"/>
              <a:gd name="connsiteX510" fmla="*/ 1029942 w 1192542"/>
              <a:gd name="connsiteY510" fmla="*/ 1674490 h 4994143"/>
              <a:gd name="connsiteX511" fmla="*/ 1035426 w 1192542"/>
              <a:gd name="connsiteY511" fmla="*/ 1612082 h 4994143"/>
              <a:gd name="connsiteX512" fmla="*/ 1037826 w 1192542"/>
              <a:gd name="connsiteY512" fmla="*/ 1602824 h 4994143"/>
              <a:gd name="connsiteX513" fmla="*/ 1038168 w 1192542"/>
              <a:gd name="connsiteY513" fmla="*/ 1580535 h 4994143"/>
              <a:gd name="connsiteX514" fmla="*/ 1040225 w 1192542"/>
              <a:gd name="connsiteY514" fmla="*/ 1359708 h 4994143"/>
              <a:gd name="connsiteX515" fmla="*/ 1033027 w 1192542"/>
              <a:gd name="connsiteY515" fmla="*/ 1333647 h 4994143"/>
              <a:gd name="connsiteX516" fmla="*/ 1028228 w 1192542"/>
              <a:gd name="connsiteY516" fmla="*/ 1349764 h 4994143"/>
              <a:gd name="connsiteX517" fmla="*/ 1020001 w 1192542"/>
              <a:gd name="connsiteY517" fmla="*/ 1353878 h 4994143"/>
              <a:gd name="connsiteX518" fmla="*/ 1022743 w 1192542"/>
              <a:gd name="connsiteY518" fmla="*/ 1342563 h 4994143"/>
              <a:gd name="connsiteX519" fmla="*/ 1029942 w 1192542"/>
              <a:gd name="connsiteY519" fmla="*/ 1290099 h 4994143"/>
              <a:gd name="connsiteX520" fmla="*/ 1021715 w 1192542"/>
              <a:gd name="connsiteY520" fmla="*/ 1280155 h 4994143"/>
              <a:gd name="connsiteX521" fmla="*/ 1016574 w 1192542"/>
              <a:gd name="connsiteY521" fmla="*/ 1275354 h 4994143"/>
              <a:gd name="connsiteX522" fmla="*/ 1010061 w 1192542"/>
              <a:gd name="connsiteY522" fmla="*/ 1277412 h 4994143"/>
              <a:gd name="connsiteX523" fmla="*/ 1011089 w 1192542"/>
              <a:gd name="connsiteY523" fmla="*/ 1299014 h 4994143"/>
              <a:gd name="connsiteX524" fmla="*/ 1012117 w 1192542"/>
              <a:gd name="connsiteY524" fmla="*/ 1315816 h 4994143"/>
              <a:gd name="connsiteX525" fmla="*/ 1007661 w 1192542"/>
              <a:gd name="connsiteY525" fmla="*/ 1434460 h 4994143"/>
              <a:gd name="connsiteX526" fmla="*/ 1002520 w 1192542"/>
              <a:gd name="connsiteY526" fmla="*/ 1445090 h 4994143"/>
              <a:gd name="connsiteX527" fmla="*/ 997378 w 1192542"/>
              <a:gd name="connsiteY527" fmla="*/ 1430345 h 4994143"/>
              <a:gd name="connsiteX528" fmla="*/ 995664 w 1192542"/>
              <a:gd name="connsiteY528" fmla="*/ 1421773 h 4994143"/>
              <a:gd name="connsiteX529" fmla="*/ 993607 w 1192542"/>
              <a:gd name="connsiteY529" fmla="*/ 1560647 h 4994143"/>
              <a:gd name="connsiteX530" fmla="*/ 991894 w 1192542"/>
              <a:gd name="connsiteY530" fmla="*/ 1581221 h 4994143"/>
              <a:gd name="connsiteX531" fmla="*/ 988466 w 1192542"/>
              <a:gd name="connsiteY531" fmla="*/ 1702265 h 4994143"/>
              <a:gd name="connsiteX532" fmla="*/ 994293 w 1192542"/>
              <a:gd name="connsiteY532" fmla="*/ 1858284 h 4994143"/>
              <a:gd name="connsiteX533" fmla="*/ 997721 w 1192542"/>
              <a:gd name="connsiteY533" fmla="*/ 2022876 h 4994143"/>
              <a:gd name="connsiteX534" fmla="*/ 990865 w 1192542"/>
              <a:gd name="connsiteY534" fmla="*/ 1939209 h 4994143"/>
              <a:gd name="connsiteX535" fmla="*/ 987780 w 1192542"/>
              <a:gd name="connsiteY535" fmla="*/ 1927893 h 4994143"/>
              <a:gd name="connsiteX536" fmla="*/ 980239 w 1192542"/>
              <a:gd name="connsiteY536" fmla="*/ 1950181 h 4994143"/>
              <a:gd name="connsiteX537" fmla="*/ 971327 w 1192542"/>
              <a:gd name="connsiteY537" fmla="*/ 1974184 h 4994143"/>
              <a:gd name="connsiteX538" fmla="*/ 963786 w 1192542"/>
              <a:gd name="connsiteY538" fmla="*/ 2010875 h 4994143"/>
              <a:gd name="connsiteX539" fmla="*/ 964814 w 1192542"/>
              <a:gd name="connsiteY539" fmla="*/ 2026305 h 4994143"/>
              <a:gd name="connsiteX540" fmla="*/ 967556 w 1192542"/>
              <a:gd name="connsiteY540" fmla="*/ 2009160 h 4994143"/>
              <a:gd name="connsiteX541" fmla="*/ 976811 w 1192542"/>
              <a:gd name="connsiteY541" fmla="*/ 2017733 h 4994143"/>
              <a:gd name="connsiteX542" fmla="*/ 979554 w 1192542"/>
              <a:gd name="connsiteY542" fmla="*/ 2035906 h 4994143"/>
              <a:gd name="connsiteX543" fmla="*/ 987437 w 1192542"/>
              <a:gd name="connsiteY543" fmla="*/ 2009503 h 4994143"/>
              <a:gd name="connsiteX544" fmla="*/ 990522 w 1192542"/>
              <a:gd name="connsiteY544" fmla="*/ 2050651 h 4994143"/>
              <a:gd name="connsiteX545" fmla="*/ 994979 w 1192542"/>
              <a:gd name="connsiteY545" fmla="*/ 2089742 h 4994143"/>
              <a:gd name="connsiteX546" fmla="*/ 998064 w 1192542"/>
              <a:gd name="connsiteY546" fmla="*/ 2076026 h 4994143"/>
              <a:gd name="connsiteX547" fmla="*/ 1002177 w 1192542"/>
              <a:gd name="connsiteY547" fmla="*/ 2062310 h 4994143"/>
              <a:gd name="connsiteX548" fmla="*/ 1007661 w 1192542"/>
              <a:gd name="connsiteY548" fmla="*/ 2112030 h 4994143"/>
              <a:gd name="connsiteX549" fmla="*/ 1003205 w 1192542"/>
              <a:gd name="connsiteY549" fmla="*/ 2161751 h 4994143"/>
              <a:gd name="connsiteX550" fmla="*/ 1002177 w 1192542"/>
              <a:gd name="connsiteY550" fmla="*/ 2193298 h 4994143"/>
              <a:gd name="connsiteX551" fmla="*/ 1009375 w 1192542"/>
              <a:gd name="connsiteY551" fmla="*/ 2223816 h 4994143"/>
              <a:gd name="connsiteX552" fmla="*/ 1013146 w 1192542"/>
              <a:gd name="connsiteY552" fmla="*/ 2267707 h 4994143"/>
              <a:gd name="connsiteX553" fmla="*/ 1011775 w 1192542"/>
              <a:gd name="connsiteY553" fmla="*/ 2283823 h 4994143"/>
              <a:gd name="connsiteX554" fmla="*/ 1006633 w 1192542"/>
              <a:gd name="connsiteY554" fmla="*/ 2247133 h 4994143"/>
              <a:gd name="connsiteX555" fmla="*/ 1001149 w 1192542"/>
              <a:gd name="connsiteY555" fmla="*/ 2208728 h 4994143"/>
              <a:gd name="connsiteX556" fmla="*/ 997035 w 1192542"/>
              <a:gd name="connsiteY556" fmla="*/ 2234446 h 4994143"/>
              <a:gd name="connsiteX557" fmla="*/ 997721 w 1192542"/>
              <a:gd name="connsiteY557" fmla="*/ 2246790 h 4994143"/>
              <a:gd name="connsiteX558" fmla="*/ 996350 w 1192542"/>
              <a:gd name="connsiteY558" fmla="*/ 2267707 h 4994143"/>
              <a:gd name="connsiteX559" fmla="*/ 986752 w 1192542"/>
              <a:gd name="connsiteY559" fmla="*/ 2312627 h 4994143"/>
              <a:gd name="connsiteX560" fmla="*/ 984352 w 1192542"/>
              <a:gd name="connsiteY560" fmla="*/ 2310226 h 4994143"/>
              <a:gd name="connsiteX561" fmla="*/ 974412 w 1192542"/>
              <a:gd name="connsiteY561" fmla="*/ 2178896 h 4994143"/>
              <a:gd name="connsiteX562" fmla="*/ 972698 w 1192542"/>
              <a:gd name="connsiteY562" fmla="*/ 2170323 h 4994143"/>
              <a:gd name="connsiteX563" fmla="*/ 969270 w 1192542"/>
              <a:gd name="connsiteY563" fmla="*/ 2178896 h 4994143"/>
              <a:gd name="connsiteX564" fmla="*/ 966871 w 1192542"/>
              <a:gd name="connsiteY564" fmla="*/ 2216615 h 4994143"/>
              <a:gd name="connsiteX565" fmla="*/ 965500 w 1192542"/>
              <a:gd name="connsiteY565" fmla="*/ 2276622 h 4994143"/>
              <a:gd name="connsiteX566" fmla="*/ 963443 w 1192542"/>
              <a:gd name="connsiteY566" fmla="*/ 2315370 h 4994143"/>
              <a:gd name="connsiteX567" fmla="*/ 956245 w 1192542"/>
              <a:gd name="connsiteY567" fmla="*/ 2321199 h 4994143"/>
              <a:gd name="connsiteX568" fmla="*/ 954531 w 1192542"/>
              <a:gd name="connsiteY568" fmla="*/ 2353775 h 4994143"/>
              <a:gd name="connsiteX569" fmla="*/ 954188 w 1192542"/>
              <a:gd name="connsiteY569" fmla="*/ 2382578 h 4994143"/>
              <a:gd name="connsiteX570" fmla="*/ 942534 w 1192542"/>
              <a:gd name="connsiteY570" fmla="*/ 2366462 h 4994143"/>
              <a:gd name="connsiteX571" fmla="*/ 933964 w 1192542"/>
              <a:gd name="connsiteY571" fmla="*/ 2348631 h 4994143"/>
              <a:gd name="connsiteX572" fmla="*/ 939106 w 1192542"/>
              <a:gd name="connsiteY572" fmla="*/ 2299597 h 4994143"/>
              <a:gd name="connsiteX573" fmla="*/ 942534 w 1192542"/>
              <a:gd name="connsiteY573" fmla="*/ 2293424 h 4994143"/>
              <a:gd name="connsiteX574" fmla="*/ 937392 w 1192542"/>
              <a:gd name="connsiteY574" fmla="*/ 2290681 h 4994143"/>
              <a:gd name="connsiteX575" fmla="*/ 932250 w 1192542"/>
              <a:gd name="connsiteY575" fmla="*/ 2257420 h 4994143"/>
              <a:gd name="connsiteX576" fmla="*/ 928480 w 1192542"/>
              <a:gd name="connsiteY576" fmla="*/ 2226902 h 4994143"/>
              <a:gd name="connsiteX577" fmla="*/ 927451 w 1192542"/>
              <a:gd name="connsiteY577" fmla="*/ 2218329 h 4994143"/>
              <a:gd name="connsiteX578" fmla="*/ 928822 w 1192542"/>
              <a:gd name="connsiteY578" fmla="*/ 2130890 h 4994143"/>
              <a:gd name="connsiteX579" fmla="*/ 922652 w 1192542"/>
              <a:gd name="connsiteY579" fmla="*/ 2139462 h 4994143"/>
              <a:gd name="connsiteX580" fmla="*/ 922652 w 1192542"/>
              <a:gd name="connsiteY580" fmla="*/ 2156607 h 4994143"/>
              <a:gd name="connsiteX581" fmla="*/ 921624 w 1192542"/>
              <a:gd name="connsiteY581" fmla="*/ 2170666 h 4994143"/>
              <a:gd name="connsiteX582" fmla="*/ 916825 w 1192542"/>
              <a:gd name="connsiteY582" fmla="*/ 2219701 h 4994143"/>
              <a:gd name="connsiteX583" fmla="*/ 914083 w 1192542"/>
              <a:gd name="connsiteY583" fmla="*/ 2324628 h 4994143"/>
              <a:gd name="connsiteX584" fmla="*/ 915454 w 1192542"/>
              <a:gd name="connsiteY584" fmla="*/ 2465217 h 4994143"/>
              <a:gd name="connsiteX585" fmla="*/ 921967 w 1192542"/>
              <a:gd name="connsiteY585" fmla="*/ 2488877 h 4994143"/>
              <a:gd name="connsiteX586" fmla="*/ 918539 w 1192542"/>
              <a:gd name="connsiteY586" fmla="*/ 2514938 h 4994143"/>
              <a:gd name="connsiteX587" fmla="*/ 915111 w 1192542"/>
              <a:gd name="connsiteY587" fmla="*/ 2495392 h 4994143"/>
              <a:gd name="connsiteX588" fmla="*/ 912712 w 1192542"/>
              <a:gd name="connsiteY588" fmla="*/ 2478590 h 4994143"/>
              <a:gd name="connsiteX589" fmla="*/ 908941 w 1192542"/>
              <a:gd name="connsiteY589" fmla="*/ 2546485 h 4994143"/>
              <a:gd name="connsiteX590" fmla="*/ 906542 w 1192542"/>
              <a:gd name="connsiteY590" fmla="*/ 2583175 h 4994143"/>
              <a:gd name="connsiteX591" fmla="*/ 896601 w 1192542"/>
              <a:gd name="connsiteY591" fmla="*/ 2603749 h 4994143"/>
              <a:gd name="connsiteX592" fmla="*/ 892145 w 1192542"/>
              <a:gd name="connsiteY592" fmla="*/ 2539627 h 4994143"/>
              <a:gd name="connsiteX593" fmla="*/ 888717 w 1192542"/>
              <a:gd name="connsiteY593" fmla="*/ 2451158 h 4994143"/>
              <a:gd name="connsiteX594" fmla="*/ 884947 w 1192542"/>
              <a:gd name="connsiteY594" fmla="*/ 2509108 h 4994143"/>
              <a:gd name="connsiteX595" fmla="*/ 878434 w 1192542"/>
              <a:gd name="connsiteY595" fmla="*/ 2614379 h 4994143"/>
              <a:gd name="connsiteX596" fmla="*/ 877406 w 1192542"/>
              <a:gd name="connsiteY596" fmla="*/ 2641811 h 4994143"/>
              <a:gd name="connsiteX597" fmla="*/ 888717 w 1192542"/>
              <a:gd name="connsiteY597" fmla="*/ 2661699 h 4994143"/>
              <a:gd name="connsiteX598" fmla="*/ 898315 w 1192542"/>
              <a:gd name="connsiteY598" fmla="*/ 2662728 h 4994143"/>
              <a:gd name="connsiteX599" fmla="*/ 895916 w 1192542"/>
              <a:gd name="connsiteY599" fmla="*/ 2642154 h 4994143"/>
              <a:gd name="connsiteX600" fmla="*/ 900715 w 1192542"/>
              <a:gd name="connsiteY600" fmla="*/ 2612664 h 4994143"/>
              <a:gd name="connsiteX601" fmla="*/ 907570 w 1192542"/>
              <a:gd name="connsiteY601" fmla="*/ 2603749 h 4994143"/>
              <a:gd name="connsiteX602" fmla="*/ 913397 w 1192542"/>
              <a:gd name="connsiteY602" fmla="*/ 2623637 h 4994143"/>
              <a:gd name="connsiteX603" fmla="*/ 920596 w 1192542"/>
              <a:gd name="connsiteY603" fmla="*/ 2649697 h 4994143"/>
              <a:gd name="connsiteX604" fmla="*/ 907227 w 1192542"/>
              <a:gd name="connsiteY604" fmla="*/ 2642839 h 4994143"/>
              <a:gd name="connsiteX605" fmla="*/ 903457 w 1192542"/>
              <a:gd name="connsiteY605" fmla="*/ 2638039 h 4994143"/>
              <a:gd name="connsiteX606" fmla="*/ 894545 w 1192542"/>
              <a:gd name="connsiteY606" fmla="*/ 2672672 h 4994143"/>
              <a:gd name="connsiteX607" fmla="*/ 891117 w 1192542"/>
              <a:gd name="connsiteY607" fmla="*/ 2675072 h 4994143"/>
              <a:gd name="connsiteX608" fmla="*/ 884261 w 1192542"/>
              <a:gd name="connsiteY608" fmla="*/ 2693932 h 4994143"/>
              <a:gd name="connsiteX609" fmla="*/ 877749 w 1192542"/>
              <a:gd name="connsiteY609" fmla="*/ 2712105 h 4994143"/>
              <a:gd name="connsiteX610" fmla="*/ 879805 w 1192542"/>
              <a:gd name="connsiteY610" fmla="*/ 2713134 h 4994143"/>
              <a:gd name="connsiteX611" fmla="*/ 884604 w 1192542"/>
              <a:gd name="connsiteY611" fmla="*/ 2706962 h 4994143"/>
              <a:gd name="connsiteX612" fmla="*/ 882547 w 1192542"/>
              <a:gd name="connsiteY612" fmla="*/ 2736108 h 4994143"/>
              <a:gd name="connsiteX613" fmla="*/ 881176 w 1192542"/>
              <a:gd name="connsiteY613" fmla="*/ 2800916 h 4994143"/>
              <a:gd name="connsiteX614" fmla="*/ 896601 w 1192542"/>
              <a:gd name="connsiteY614" fmla="*/ 2807431 h 4994143"/>
              <a:gd name="connsiteX615" fmla="*/ 908256 w 1192542"/>
              <a:gd name="connsiteY615" fmla="*/ 2805374 h 4994143"/>
              <a:gd name="connsiteX616" fmla="*/ 908256 w 1192542"/>
              <a:gd name="connsiteY616" fmla="*/ 2831777 h 4994143"/>
              <a:gd name="connsiteX617" fmla="*/ 911684 w 1192542"/>
              <a:gd name="connsiteY617" fmla="*/ 2856123 h 4994143"/>
              <a:gd name="connsiteX618" fmla="*/ 915111 w 1192542"/>
              <a:gd name="connsiteY618" fmla="*/ 2857495 h 4994143"/>
              <a:gd name="connsiteX619" fmla="*/ 922995 w 1192542"/>
              <a:gd name="connsiteY619" fmla="*/ 2855437 h 4994143"/>
              <a:gd name="connsiteX620" fmla="*/ 925052 w 1192542"/>
              <a:gd name="connsiteY620" fmla="*/ 2857152 h 4994143"/>
              <a:gd name="connsiteX621" fmla="*/ 919910 w 1192542"/>
              <a:gd name="connsiteY621" fmla="*/ 2875669 h 4994143"/>
              <a:gd name="connsiteX622" fmla="*/ 918196 w 1192542"/>
              <a:gd name="connsiteY622" fmla="*/ 2892814 h 4994143"/>
              <a:gd name="connsiteX623" fmla="*/ 917168 w 1192542"/>
              <a:gd name="connsiteY623" fmla="*/ 2909273 h 4994143"/>
              <a:gd name="connsiteX624" fmla="*/ 910998 w 1192542"/>
              <a:gd name="connsiteY624" fmla="*/ 2901729 h 4994143"/>
              <a:gd name="connsiteX625" fmla="*/ 909284 w 1192542"/>
              <a:gd name="connsiteY625" fmla="*/ 2922989 h 4994143"/>
              <a:gd name="connsiteX626" fmla="*/ 913055 w 1192542"/>
              <a:gd name="connsiteY626" fmla="*/ 2962422 h 4994143"/>
              <a:gd name="connsiteX627" fmla="*/ 929508 w 1192542"/>
              <a:gd name="connsiteY627" fmla="*/ 3051576 h 4994143"/>
              <a:gd name="connsiteX628" fmla="*/ 935335 w 1192542"/>
              <a:gd name="connsiteY628" fmla="*/ 3209310 h 4994143"/>
              <a:gd name="connsiteX629" fmla="*/ 933279 w 1192542"/>
              <a:gd name="connsiteY629" fmla="*/ 3348185 h 4994143"/>
              <a:gd name="connsiteX630" fmla="*/ 934307 w 1192542"/>
              <a:gd name="connsiteY630" fmla="*/ 3340641 h 4994143"/>
              <a:gd name="connsiteX631" fmla="*/ 943562 w 1192542"/>
              <a:gd name="connsiteY631" fmla="*/ 3317324 h 4994143"/>
              <a:gd name="connsiteX632" fmla="*/ 949389 w 1192542"/>
              <a:gd name="connsiteY632" fmla="*/ 3269318 h 4994143"/>
              <a:gd name="connsiteX633" fmla="*/ 951103 w 1192542"/>
              <a:gd name="connsiteY633" fmla="*/ 3224055 h 4994143"/>
              <a:gd name="connsiteX634" fmla="*/ 956245 w 1192542"/>
              <a:gd name="connsiteY634" fmla="*/ 3191822 h 4994143"/>
              <a:gd name="connsiteX635" fmla="*/ 963100 w 1192542"/>
              <a:gd name="connsiteY635" fmla="*/ 3175706 h 4994143"/>
              <a:gd name="connsiteX636" fmla="*/ 963100 w 1192542"/>
              <a:gd name="connsiteY636" fmla="*/ 3165419 h 4994143"/>
              <a:gd name="connsiteX637" fmla="*/ 956245 w 1192542"/>
              <a:gd name="connsiteY637" fmla="*/ 3153075 h 4994143"/>
              <a:gd name="connsiteX638" fmla="*/ 959672 w 1192542"/>
              <a:gd name="connsiteY638" fmla="*/ 3142445 h 4994143"/>
              <a:gd name="connsiteX639" fmla="*/ 963100 w 1192542"/>
              <a:gd name="connsiteY639" fmla="*/ 3148960 h 4994143"/>
              <a:gd name="connsiteX640" fmla="*/ 973384 w 1192542"/>
              <a:gd name="connsiteY640" fmla="*/ 3159590 h 4994143"/>
              <a:gd name="connsiteX641" fmla="*/ 979896 w 1192542"/>
              <a:gd name="connsiteY641" fmla="*/ 3169877 h 4994143"/>
              <a:gd name="connsiteX642" fmla="*/ 978525 w 1192542"/>
              <a:gd name="connsiteY642" fmla="*/ 3184621 h 4994143"/>
              <a:gd name="connsiteX643" fmla="*/ 975440 w 1192542"/>
              <a:gd name="connsiteY643" fmla="*/ 3192851 h 4994143"/>
              <a:gd name="connsiteX644" fmla="*/ 968242 w 1192542"/>
              <a:gd name="connsiteY644" fmla="*/ 3197309 h 4994143"/>
              <a:gd name="connsiteX645" fmla="*/ 973041 w 1192542"/>
              <a:gd name="connsiteY645" fmla="*/ 3215140 h 4994143"/>
              <a:gd name="connsiteX646" fmla="*/ 976469 w 1192542"/>
              <a:gd name="connsiteY646" fmla="*/ 3220626 h 4994143"/>
              <a:gd name="connsiteX647" fmla="*/ 981953 w 1192542"/>
              <a:gd name="connsiteY647" fmla="*/ 3213082 h 4994143"/>
              <a:gd name="connsiteX648" fmla="*/ 987437 w 1192542"/>
              <a:gd name="connsiteY648" fmla="*/ 3195251 h 4994143"/>
              <a:gd name="connsiteX649" fmla="*/ 993265 w 1192542"/>
              <a:gd name="connsiteY649" fmla="*/ 3096153 h 4994143"/>
              <a:gd name="connsiteX650" fmla="*/ 996007 w 1192542"/>
              <a:gd name="connsiteY650" fmla="*/ 3006999 h 4994143"/>
              <a:gd name="connsiteX651" fmla="*/ 1004576 w 1192542"/>
              <a:gd name="connsiteY651" fmla="*/ 2926418 h 4994143"/>
              <a:gd name="connsiteX652" fmla="*/ 1004234 w 1192542"/>
              <a:gd name="connsiteY652" fmla="*/ 2952135 h 4994143"/>
              <a:gd name="connsiteX653" fmla="*/ 1003891 w 1192542"/>
              <a:gd name="connsiteY653" fmla="*/ 2959679 h 4994143"/>
              <a:gd name="connsiteX654" fmla="*/ 1004919 w 1192542"/>
              <a:gd name="connsiteY654" fmla="*/ 3023801 h 4994143"/>
              <a:gd name="connsiteX655" fmla="*/ 1008690 w 1192542"/>
              <a:gd name="connsiteY655" fmla="*/ 3077637 h 4994143"/>
              <a:gd name="connsiteX656" fmla="*/ 1014517 w 1192542"/>
              <a:gd name="connsiteY656" fmla="*/ 3077637 h 4994143"/>
              <a:gd name="connsiteX657" fmla="*/ 1009375 w 1192542"/>
              <a:gd name="connsiteY657" fmla="*/ 3088952 h 4994143"/>
              <a:gd name="connsiteX658" fmla="*/ 1009718 w 1192542"/>
              <a:gd name="connsiteY658" fmla="*/ 3132501 h 4994143"/>
              <a:gd name="connsiteX659" fmla="*/ 1012803 w 1192542"/>
              <a:gd name="connsiteY659" fmla="*/ 3152732 h 4994143"/>
              <a:gd name="connsiteX660" fmla="*/ 1017945 w 1192542"/>
              <a:gd name="connsiteY660" fmla="*/ 3167476 h 4994143"/>
              <a:gd name="connsiteX661" fmla="*/ 1018630 w 1192542"/>
              <a:gd name="connsiteY661" fmla="*/ 3173992 h 4994143"/>
              <a:gd name="connsiteX662" fmla="*/ 1014517 w 1192542"/>
              <a:gd name="connsiteY662" fmla="*/ 3193880 h 4994143"/>
              <a:gd name="connsiteX663" fmla="*/ 1013831 w 1192542"/>
              <a:gd name="connsiteY663" fmla="*/ 3229541 h 4994143"/>
              <a:gd name="connsiteX664" fmla="*/ 1018287 w 1192542"/>
              <a:gd name="connsiteY664" fmla="*/ 3352985 h 4994143"/>
              <a:gd name="connsiteX665" fmla="*/ 1019659 w 1192542"/>
              <a:gd name="connsiteY665" fmla="*/ 3379046 h 4994143"/>
              <a:gd name="connsiteX666" fmla="*/ 1022401 w 1192542"/>
              <a:gd name="connsiteY666" fmla="*/ 3403735 h 4994143"/>
              <a:gd name="connsiteX667" fmla="*/ 1029599 w 1192542"/>
              <a:gd name="connsiteY667" fmla="*/ 3429795 h 4994143"/>
              <a:gd name="connsiteX668" fmla="*/ 1033712 w 1192542"/>
              <a:gd name="connsiteY668" fmla="*/ 3458941 h 4994143"/>
              <a:gd name="connsiteX669" fmla="*/ 1040911 w 1192542"/>
              <a:gd name="connsiteY669" fmla="*/ 3477458 h 4994143"/>
              <a:gd name="connsiteX670" fmla="*/ 1043653 w 1192542"/>
              <a:gd name="connsiteY670" fmla="*/ 3489117 h 4994143"/>
              <a:gd name="connsiteX671" fmla="*/ 1041939 w 1192542"/>
              <a:gd name="connsiteY671" fmla="*/ 3581357 h 4994143"/>
              <a:gd name="connsiteX672" fmla="*/ 1045710 w 1192542"/>
              <a:gd name="connsiteY672" fmla="*/ 3612561 h 4994143"/>
              <a:gd name="connsiteX673" fmla="*/ 1054279 w 1192542"/>
              <a:gd name="connsiteY673" fmla="*/ 3601588 h 4994143"/>
              <a:gd name="connsiteX674" fmla="*/ 1061135 w 1192542"/>
              <a:gd name="connsiteY674" fmla="*/ 3614618 h 4994143"/>
              <a:gd name="connsiteX675" fmla="*/ 1060792 w 1192542"/>
              <a:gd name="connsiteY675" fmla="*/ 3627305 h 4994143"/>
              <a:gd name="connsiteX676" fmla="*/ 1048795 w 1192542"/>
              <a:gd name="connsiteY676" fmla="*/ 3775781 h 4994143"/>
              <a:gd name="connsiteX677" fmla="*/ 1046052 w 1192542"/>
              <a:gd name="connsiteY677" fmla="*/ 3859792 h 4994143"/>
              <a:gd name="connsiteX678" fmla="*/ 1046738 w 1192542"/>
              <a:gd name="connsiteY678" fmla="*/ 3887566 h 4994143"/>
              <a:gd name="connsiteX679" fmla="*/ 1056336 w 1192542"/>
              <a:gd name="connsiteY679" fmla="*/ 3901625 h 4994143"/>
              <a:gd name="connsiteX680" fmla="*/ 1064562 w 1192542"/>
              <a:gd name="connsiteY680" fmla="*/ 3901625 h 4994143"/>
              <a:gd name="connsiteX681" fmla="*/ 1062849 w 1192542"/>
              <a:gd name="connsiteY681" fmla="*/ 3932143 h 4994143"/>
              <a:gd name="connsiteX682" fmla="*/ 1062163 w 1192542"/>
              <a:gd name="connsiteY682" fmla="*/ 4031584 h 4994143"/>
              <a:gd name="connsiteX683" fmla="*/ 1065933 w 1192542"/>
              <a:gd name="connsiteY683" fmla="*/ 4053873 h 4994143"/>
              <a:gd name="connsiteX684" fmla="*/ 1071418 w 1192542"/>
              <a:gd name="connsiteY684" fmla="*/ 4074447 h 4994143"/>
              <a:gd name="connsiteX685" fmla="*/ 1081701 w 1192542"/>
              <a:gd name="connsiteY685" fmla="*/ 4048729 h 4994143"/>
              <a:gd name="connsiteX686" fmla="*/ 1082387 w 1192542"/>
              <a:gd name="connsiteY686" fmla="*/ 4018554 h 4994143"/>
              <a:gd name="connsiteX687" fmla="*/ 1087871 w 1192542"/>
              <a:gd name="connsiteY687" fmla="*/ 4052158 h 4994143"/>
              <a:gd name="connsiteX688" fmla="*/ 1100554 w 1192542"/>
              <a:gd name="connsiteY688" fmla="*/ 4088849 h 4994143"/>
              <a:gd name="connsiteX689" fmla="*/ 1105353 w 1192542"/>
              <a:gd name="connsiteY689" fmla="*/ 4060731 h 4994143"/>
              <a:gd name="connsiteX690" fmla="*/ 1100211 w 1192542"/>
              <a:gd name="connsiteY690" fmla="*/ 4020269 h 4994143"/>
              <a:gd name="connsiteX691" fmla="*/ 1097126 w 1192542"/>
              <a:gd name="connsiteY691" fmla="*/ 4026441 h 4994143"/>
              <a:gd name="connsiteX692" fmla="*/ 1089585 w 1192542"/>
              <a:gd name="connsiteY692" fmla="*/ 4014439 h 4994143"/>
              <a:gd name="connsiteX693" fmla="*/ 1086843 w 1192542"/>
              <a:gd name="connsiteY693" fmla="*/ 3992837 h 4994143"/>
              <a:gd name="connsiteX694" fmla="*/ 1081016 w 1192542"/>
              <a:gd name="connsiteY694" fmla="*/ 3970891 h 4994143"/>
              <a:gd name="connsiteX695" fmla="*/ 1093356 w 1192542"/>
              <a:gd name="connsiteY695" fmla="*/ 3955461 h 4994143"/>
              <a:gd name="connsiteX696" fmla="*/ 1101925 w 1192542"/>
              <a:gd name="connsiteY696" fmla="*/ 3981864 h 4994143"/>
              <a:gd name="connsiteX697" fmla="*/ 1112208 w 1192542"/>
              <a:gd name="connsiteY697" fmla="*/ 3797384 h 4994143"/>
              <a:gd name="connsiteX698" fmla="*/ 1114608 w 1192542"/>
              <a:gd name="connsiteY698" fmla="*/ 3698629 h 4994143"/>
              <a:gd name="connsiteX699" fmla="*/ 1118378 w 1192542"/>
              <a:gd name="connsiteY699" fmla="*/ 3646165 h 4994143"/>
              <a:gd name="connsiteX700" fmla="*/ 1115979 w 1192542"/>
              <a:gd name="connsiteY700" fmla="*/ 4239725 h 4994143"/>
              <a:gd name="connsiteX701" fmla="*/ 1105353 w 1192542"/>
              <a:gd name="connsiteY701" fmla="*/ 4318935 h 4994143"/>
              <a:gd name="connsiteX702" fmla="*/ 1103639 w 1192542"/>
              <a:gd name="connsiteY702" fmla="*/ 4297332 h 4994143"/>
              <a:gd name="connsiteX703" fmla="*/ 1109123 w 1192542"/>
              <a:gd name="connsiteY703" fmla="*/ 4192405 h 4994143"/>
              <a:gd name="connsiteX704" fmla="*/ 1105010 w 1192542"/>
              <a:gd name="connsiteY704" fmla="*/ 4112166 h 4994143"/>
              <a:gd name="connsiteX705" fmla="*/ 1094727 w 1192542"/>
              <a:gd name="connsiteY705" fmla="*/ 4110451 h 4994143"/>
              <a:gd name="connsiteX706" fmla="*/ 1070732 w 1192542"/>
              <a:gd name="connsiteY706" fmla="*/ 4093649 h 4994143"/>
              <a:gd name="connsiteX707" fmla="*/ 1051537 w 1192542"/>
              <a:gd name="connsiteY707" fmla="*/ 4077190 h 4994143"/>
              <a:gd name="connsiteX708" fmla="*/ 1055993 w 1192542"/>
              <a:gd name="connsiteY708" fmla="*/ 4234581 h 4994143"/>
              <a:gd name="connsiteX709" fmla="*/ 1062163 w 1192542"/>
              <a:gd name="connsiteY709" fmla="*/ 4289445 h 4994143"/>
              <a:gd name="connsiteX710" fmla="*/ 1070047 w 1192542"/>
              <a:gd name="connsiteY710" fmla="*/ 4340880 h 4994143"/>
              <a:gd name="connsiteX711" fmla="*/ 1055307 w 1192542"/>
              <a:gd name="connsiteY711" fmla="*/ 4491756 h 4994143"/>
              <a:gd name="connsiteX712" fmla="*/ 1032684 w 1192542"/>
              <a:gd name="connsiteY712" fmla="*/ 4557936 h 4994143"/>
              <a:gd name="connsiteX713" fmla="*/ 1025828 w 1192542"/>
              <a:gd name="connsiteY713" fmla="*/ 4557250 h 4994143"/>
              <a:gd name="connsiteX714" fmla="*/ 1019659 w 1192542"/>
              <a:gd name="connsiteY714" fmla="*/ 4567537 h 4994143"/>
              <a:gd name="connsiteX715" fmla="*/ 1014517 w 1192542"/>
              <a:gd name="connsiteY715" fmla="*/ 4567537 h 4994143"/>
              <a:gd name="connsiteX716" fmla="*/ 1005947 w 1192542"/>
              <a:gd name="connsiteY716" fmla="*/ 4575767 h 4994143"/>
              <a:gd name="connsiteX717" fmla="*/ 999435 w 1192542"/>
              <a:gd name="connsiteY717" fmla="*/ 4579882 h 4994143"/>
              <a:gd name="connsiteX718" fmla="*/ 990522 w 1192542"/>
              <a:gd name="connsiteY718" fmla="*/ 4571309 h 4994143"/>
              <a:gd name="connsiteX719" fmla="*/ 983667 w 1192542"/>
              <a:gd name="connsiteY719" fmla="*/ 4564108 h 4994143"/>
              <a:gd name="connsiteX720" fmla="*/ 971327 w 1192542"/>
              <a:gd name="connsiteY720" fmla="*/ 4563423 h 4994143"/>
              <a:gd name="connsiteX721" fmla="*/ 973041 w 1192542"/>
              <a:gd name="connsiteY721" fmla="*/ 4591883 h 4994143"/>
              <a:gd name="connsiteX722" fmla="*/ 977154 w 1192542"/>
              <a:gd name="connsiteY722" fmla="*/ 4641947 h 4994143"/>
              <a:gd name="connsiteX723" fmla="*/ 983667 w 1192542"/>
              <a:gd name="connsiteY723" fmla="*/ 4645376 h 4994143"/>
              <a:gd name="connsiteX724" fmla="*/ 993265 w 1192542"/>
              <a:gd name="connsiteY724" fmla="*/ 4634403 h 4994143"/>
              <a:gd name="connsiteX725" fmla="*/ 996350 w 1192542"/>
              <a:gd name="connsiteY725" fmla="*/ 4656348 h 4994143"/>
              <a:gd name="connsiteX726" fmla="*/ 997035 w 1192542"/>
              <a:gd name="connsiteY726" fmla="*/ 4629259 h 4994143"/>
              <a:gd name="connsiteX727" fmla="*/ 1001491 w 1192542"/>
              <a:gd name="connsiteY727" fmla="*/ 4605942 h 4994143"/>
              <a:gd name="connsiteX728" fmla="*/ 997378 w 1192542"/>
              <a:gd name="connsiteY728" fmla="*/ 4881977 h 4994143"/>
              <a:gd name="connsiteX729" fmla="*/ 988809 w 1192542"/>
              <a:gd name="connsiteY729" fmla="*/ 4845972 h 4994143"/>
              <a:gd name="connsiteX730" fmla="*/ 978525 w 1192542"/>
              <a:gd name="connsiteY730" fmla="*/ 4791794 h 4994143"/>
              <a:gd name="connsiteX731" fmla="*/ 971670 w 1192542"/>
              <a:gd name="connsiteY731" fmla="*/ 4785622 h 4994143"/>
              <a:gd name="connsiteX732" fmla="*/ 970641 w 1192542"/>
              <a:gd name="connsiteY732" fmla="*/ 4827456 h 4994143"/>
              <a:gd name="connsiteX733" fmla="*/ 969613 w 1192542"/>
              <a:gd name="connsiteY733" fmla="*/ 4860374 h 4994143"/>
              <a:gd name="connsiteX734" fmla="*/ 956245 w 1192542"/>
              <a:gd name="connsiteY734" fmla="*/ 4697839 h 4994143"/>
              <a:gd name="connsiteX735" fmla="*/ 951446 w 1192542"/>
              <a:gd name="connsiteY735" fmla="*/ 4638175 h 4994143"/>
              <a:gd name="connsiteX736" fmla="*/ 945276 w 1192542"/>
              <a:gd name="connsiteY736" fmla="*/ 4645033 h 4994143"/>
              <a:gd name="connsiteX737" fmla="*/ 941505 w 1192542"/>
              <a:gd name="connsiteY737" fmla="*/ 4685152 h 4994143"/>
              <a:gd name="connsiteX738" fmla="*/ 934307 w 1192542"/>
              <a:gd name="connsiteY738" fmla="*/ 4693725 h 4994143"/>
              <a:gd name="connsiteX739" fmla="*/ 925737 w 1192542"/>
              <a:gd name="connsiteY739" fmla="*/ 4672465 h 4994143"/>
              <a:gd name="connsiteX740" fmla="*/ 923338 w 1192542"/>
              <a:gd name="connsiteY740" fmla="*/ 4712927 h 4994143"/>
              <a:gd name="connsiteX741" fmla="*/ 920253 w 1192542"/>
              <a:gd name="connsiteY741" fmla="*/ 4758876 h 4994143"/>
              <a:gd name="connsiteX742" fmla="*/ 913397 w 1192542"/>
              <a:gd name="connsiteY742" fmla="*/ 4776021 h 4994143"/>
              <a:gd name="connsiteX743" fmla="*/ 906542 w 1192542"/>
              <a:gd name="connsiteY743" fmla="*/ 4773277 h 4994143"/>
              <a:gd name="connsiteX744" fmla="*/ 897972 w 1192542"/>
              <a:gd name="connsiteY744" fmla="*/ 4758876 h 4994143"/>
              <a:gd name="connsiteX745" fmla="*/ 885975 w 1192542"/>
              <a:gd name="connsiteY745" fmla="*/ 4736244 h 4994143"/>
              <a:gd name="connsiteX746" fmla="*/ 873978 w 1192542"/>
              <a:gd name="connsiteY746" fmla="*/ 4709155 h 4994143"/>
              <a:gd name="connsiteX747" fmla="*/ 867122 w 1192542"/>
              <a:gd name="connsiteY747" fmla="*/ 4718070 h 4994143"/>
              <a:gd name="connsiteX748" fmla="*/ 859924 w 1192542"/>
              <a:gd name="connsiteY748" fmla="*/ 4726986 h 4994143"/>
              <a:gd name="connsiteX749" fmla="*/ 853411 w 1192542"/>
              <a:gd name="connsiteY749" fmla="*/ 4770534 h 4994143"/>
              <a:gd name="connsiteX750" fmla="*/ 850326 w 1192542"/>
              <a:gd name="connsiteY750" fmla="*/ 4744817 h 4994143"/>
              <a:gd name="connsiteX751" fmla="*/ 844842 w 1192542"/>
              <a:gd name="connsiteY751" fmla="*/ 4735558 h 4994143"/>
              <a:gd name="connsiteX752" fmla="*/ 839700 w 1192542"/>
              <a:gd name="connsiteY752" fmla="*/ 4734530 h 4994143"/>
              <a:gd name="connsiteX753" fmla="*/ 836615 w 1192542"/>
              <a:gd name="connsiteY753" fmla="*/ 4726643 h 4994143"/>
              <a:gd name="connsiteX754" fmla="*/ 829417 w 1192542"/>
              <a:gd name="connsiteY754" fmla="*/ 4705383 h 4994143"/>
              <a:gd name="connsiteX755" fmla="*/ 823247 w 1192542"/>
              <a:gd name="connsiteY755" fmla="*/ 4680694 h 4994143"/>
              <a:gd name="connsiteX756" fmla="*/ 813992 w 1192542"/>
              <a:gd name="connsiteY756" fmla="*/ 4723900 h 4994143"/>
              <a:gd name="connsiteX757" fmla="*/ 805423 w 1192542"/>
              <a:gd name="connsiteY757" fmla="*/ 4798652 h 4994143"/>
              <a:gd name="connsiteX758" fmla="*/ 800281 w 1192542"/>
              <a:gd name="connsiteY758" fmla="*/ 4767105 h 4994143"/>
              <a:gd name="connsiteX759" fmla="*/ 788626 w 1192542"/>
              <a:gd name="connsiteY759" fmla="*/ 4700925 h 4994143"/>
              <a:gd name="connsiteX760" fmla="*/ 783142 w 1192542"/>
              <a:gd name="connsiteY760" fmla="*/ 4725271 h 4994143"/>
              <a:gd name="connsiteX761" fmla="*/ 776286 w 1192542"/>
              <a:gd name="connsiteY761" fmla="*/ 4745845 h 4994143"/>
              <a:gd name="connsiteX762" fmla="*/ 770116 w 1192542"/>
              <a:gd name="connsiteY762" fmla="*/ 4748246 h 4994143"/>
              <a:gd name="connsiteX763" fmla="*/ 761890 w 1192542"/>
              <a:gd name="connsiteY763" fmla="*/ 4723557 h 4994143"/>
              <a:gd name="connsiteX764" fmla="*/ 754006 w 1192542"/>
              <a:gd name="connsiteY764" fmla="*/ 4748246 h 4994143"/>
              <a:gd name="connsiteX765" fmla="*/ 747836 w 1192542"/>
              <a:gd name="connsiteY765" fmla="*/ 4799681 h 4994143"/>
              <a:gd name="connsiteX766" fmla="*/ 743037 w 1192542"/>
              <a:gd name="connsiteY766" fmla="*/ 4786993 h 4994143"/>
              <a:gd name="connsiteX767" fmla="*/ 736524 w 1192542"/>
              <a:gd name="connsiteY767" fmla="*/ 4757504 h 4994143"/>
              <a:gd name="connsiteX768" fmla="*/ 725555 w 1192542"/>
              <a:gd name="connsiteY768" fmla="*/ 4747560 h 4994143"/>
              <a:gd name="connsiteX769" fmla="*/ 724184 w 1192542"/>
              <a:gd name="connsiteY769" fmla="*/ 4782536 h 4994143"/>
              <a:gd name="connsiteX770" fmla="*/ 723156 w 1192542"/>
              <a:gd name="connsiteY770" fmla="*/ 4808939 h 4994143"/>
              <a:gd name="connsiteX771" fmla="*/ 711159 w 1192542"/>
              <a:gd name="connsiteY771" fmla="*/ 4776363 h 4994143"/>
              <a:gd name="connsiteX772" fmla="*/ 703960 w 1192542"/>
              <a:gd name="connsiteY772" fmla="*/ 4742073 h 4994143"/>
              <a:gd name="connsiteX773" fmla="*/ 704646 w 1192542"/>
              <a:gd name="connsiteY773" fmla="*/ 4795223 h 4994143"/>
              <a:gd name="connsiteX774" fmla="*/ 702932 w 1192542"/>
              <a:gd name="connsiteY774" fmla="*/ 4807224 h 4994143"/>
              <a:gd name="connsiteX775" fmla="*/ 699504 w 1192542"/>
              <a:gd name="connsiteY775" fmla="*/ 4790079 h 4994143"/>
              <a:gd name="connsiteX776" fmla="*/ 695734 w 1192542"/>
              <a:gd name="connsiteY776" fmla="*/ 4774649 h 4994143"/>
              <a:gd name="connsiteX777" fmla="*/ 688878 w 1192542"/>
              <a:gd name="connsiteY777" fmla="*/ 4775335 h 4994143"/>
              <a:gd name="connsiteX778" fmla="*/ 680652 w 1192542"/>
              <a:gd name="connsiteY778" fmla="*/ 4785965 h 4994143"/>
              <a:gd name="connsiteX779" fmla="*/ 674482 w 1192542"/>
              <a:gd name="connsiteY779" fmla="*/ 4800709 h 4994143"/>
              <a:gd name="connsiteX780" fmla="*/ 670368 w 1192542"/>
              <a:gd name="connsiteY780" fmla="*/ 4803795 h 4994143"/>
              <a:gd name="connsiteX781" fmla="*/ 661799 w 1192542"/>
              <a:gd name="connsiteY781" fmla="*/ 4800366 h 4994143"/>
              <a:gd name="connsiteX782" fmla="*/ 665569 w 1192542"/>
              <a:gd name="connsiteY782" fmla="*/ 4853516 h 4994143"/>
              <a:gd name="connsiteX783" fmla="*/ 661113 w 1192542"/>
              <a:gd name="connsiteY783" fmla="*/ 4908380 h 4994143"/>
              <a:gd name="connsiteX784" fmla="*/ 659742 w 1192542"/>
              <a:gd name="connsiteY784" fmla="*/ 4889520 h 4994143"/>
              <a:gd name="connsiteX785" fmla="*/ 653572 w 1192542"/>
              <a:gd name="connsiteY785" fmla="*/ 4856602 h 4994143"/>
              <a:gd name="connsiteX786" fmla="*/ 643632 w 1192542"/>
              <a:gd name="connsiteY786" fmla="*/ 4844258 h 4994143"/>
              <a:gd name="connsiteX787" fmla="*/ 637462 w 1192542"/>
              <a:gd name="connsiteY787" fmla="*/ 4827798 h 4994143"/>
              <a:gd name="connsiteX788" fmla="*/ 638490 w 1192542"/>
              <a:gd name="connsiteY788" fmla="*/ 4842543 h 4994143"/>
              <a:gd name="connsiteX789" fmla="*/ 630949 w 1192542"/>
              <a:gd name="connsiteY789" fmla="*/ 4847687 h 4994143"/>
              <a:gd name="connsiteX790" fmla="*/ 629235 w 1192542"/>
              <a:gd name="connsiteY790" fmla="*/ 4863803 h 4994143"/>
              <a:gd name="connsiteX791" fmla="*/ 641575 w 1192542"/>
              <a:gd name="connsiteY791" fmla="*/ 4935126 h 4994143"/>
              <a:gd name="connsiteX792" fmla="*/ 645345 w 1192542"/>
              <a:gd name="connsiteY792" fmla="*/ 4987247 h 4994143"/>
              <a:gd name="connsiteX793" fmla="*/ 612096 w 1192542"/>
              <a:gd name="connsiteY793" fmla="*/ 4856259 h 4994143"/>
              <a:gd name="connsiteX794" fmla="*/ 626150 w 1192542"/>
              <a:gd name="connsiteY794" fmla="*/ 4825398 h 4994143"/>
              <a:gd name="connsiteX795" fmla="*/ 624436 w 1192542"/>
              <a:gd name="connsiteY795" fmla="*/ 4829513 h 4994143"/>
              <a:gd name="connsiteX796" fmla="*/ 626150 w 1192542"/>
              <a:gd name="connsiteY796" fmla="*/ 4833971 h 4994143"/>
              <a:gd name="connsiteX797" fmla="*/ 626150 w 1192542"/>
              <a:gd name="connsiteY797" fmla="*/ 4825398 h 49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</a:cxnLst>
            <a:rect l="l" t="t" r="r" b="b"/>
            <a:pathLst>
              <a:path w="1192542" h="4994143">
                <a:moveTo>
                  <a:pt x="612096" y="4856259"/>
                </a:moveTo>
                <a:cubicBezTo>
                  <a:pt x="595300" y="4783907"/>
                  <a:pt x="580218" y="4723557"/>
                  <a:pt x="578161" y="4721499"/>
                </a:cubicBezTo>
                <a:cubicBezTo>
                  <a:pt x="570963" y="4713956"/>
                  <a:pt x="578504" y="4806196"/>
                  <a:pt x="589130" y="4856945"/>
                </a:cubicBezTo>
                <a:cubicBezTo>
                  <a:pt x="607297" y="4941984"/>
                  <a:pt x="602155" y="4945070"/>
                  <a:pt x="580903" y="4862431"/>
                </a:cubicBezTo>
                <a:cubicBezTo>
                  <a:pt x="567878" y="4812025"/>
                  <a:pt x="561365" y="4799681"/>
                  <a:pt x="568563" y="4838428"/>
                </a:cubicBezTo>
                <a:cubicBezTo>
                  <a:pt x="575419" y="4875462"/>
                  <a:pt x="571991" y="4872375"/>
                  <a:pt x="558965" y="4830199"/>
                </a:cubicBezTo>
                <a:cubicBezTo>
                  <a:pt x="546968" y="4792137"/>
                  <a:pt x="537713" y="4769848"/>
                  <a:pt x="542855" y="4791794"/>
                </a:cubicBezTo>
                <a:cubicBezTo>
                  <a:pt x="548339" y="4815111"/>
                  <a:pt x="553824" y="4860717"/>
                  <a:pt x="551424" y="4862088"/>
                </a:cubicBezTo>
                <a:cubicBezTo>
                  <a:pt x="550053" y="4863117"/>
                  <a:pt x="544912" y="4851116"/>
                  <a:pt x="539770" y="4835685"/>
                </a:cubicBezTo>
                <a:cubicBezTo>
                  <a:pt x="533600" y="4815454"/>
                  <a:pt x="527430" y="4803110"/>
                  <a:pt x="518518" y="4793508"/>
                </a:cubicBezTo>
                <a:lnTo>
                  <a:pt x="506178" y="4779792"/>
                </a:lnTo>
                <a:lnTo>
                  <a:pt x="508577" y="4791108"/>
                </a:lnTo>
                <a:cubicBezTo>
                  <a:pt x="510291" y="4800709"/>
                  <a:pt x="509606" y="4803110"/>
                  <a:pt x="503778" y="4804481"/>
                </a:cubicBezTo>
                <a:cubicBezTo>
                  <a:pt x="495894" y="4806539"/>
                  <a:pt x="494866" y="4814082"/>
                  <a:pt x="502064" y="4818197"/>
                </a:cubicBezTo>
                <a:cubicBezTo>
                  <a:pt x="506178" y="4820598"/>
                  <a:pt x="506178" y="4822998"/>
                  <a:pt x="502407" y="4836371"/>
                </a:cubicBezTo>
                <a:cubicBezTo>
                  <a:pt x="497266" y="4852830"/>
                  <a:pt x="497266" y="4852487"/>
                  <a:pt x="489039" y="4824369"/>
                </a:cubicBezTo>
                <a:cubicBezTo>
                  <a:pt x="484926" y="4810996"/>
                  <a:pt x="483897" y="4809282"/>
                  <a:pt x="483554" y="4816826"/>
                </a:cubicBezTo>
                <a:cubicBezTo>
                  <a:pt x="483212" y="4822998"/>
                  <a:pt x="481498" y="4826084"/>
                  <a:pt x="477727" y="4826084"/>
                </a:cubicBezTo>
                <a:cubicBezTo>
                  <a:pt x="472928" y="4826084"/>
                  <a:pt x="472586" y="4828484"/>
                  <a:pt x="474299" y="4841172"/>
                </a:cubicBezTo>
                <a:cubicBezTo>
                  <a:pt x="477042" y="4857974"/>
                  <a:pt x="471214" y="4866546"/>
                  <a:pt x="464702" y="4855573"/>
                </a:cubicBezTo>
                <a:cubicBezTo>
                  <a:pt x="454418" y="4838428"/>
                  <a:pt x="452704" y="4837743"/>
                  <a:pt x="456475" y="4852830"/>
                </a:cubicBezTo>
                <a:cubicBezTo>
                  <a:pt x="458532" y="4860717"/>
                  <a:pt x="459217" y="4868261"/>
                  <a:pt x="458189" y="4869289"/>
                </a:cubicBezTo>
                <a:cubicBezTo>
                  <a:pt x="457161" y="4870318"/>
                  <a:pt x="450991" y="4868604"/>
                  <a:pt x="444135" y="4865517"/>
                </a:cubicBezTo>
                <a:cubicBezTo>
                  <a:pt x="435223" y="4861403"/>
                  <a:pt x="430767" y="4855916"/>
                  <a:pt x="426996" y="4845629"/>
                </a:cubicBezTo>
                <a:lnTo>
                  <a:pt x="421854" y="4831227"/>
                </a:lnTo>
                <a:lnTo>
                  <a:pt x="423911" y="4851801"/>
                </a:lnTo>
                <a:cubicBezTo>
                  <a:pt x="425968" y="4874433"/>
                  <a:pt x="423911" y="4875462"/>
                  <a:pt x="416713" y="4854888"/>
                </a:cubicBezTo>
                <a:lnTo>
                  <a:pt x="411914" y="4841514"/>
                </a:lnTo>
                <a:lnTo>
                  <a:pt x="409172" y="4856945"/>
                </a:lnTo>
                <a:cubicBezTo>
                  <a:pt x="407115" y="4868946"/>
                  <a:pt x="406087" y="4870661"/>
                  <a:pt x="404030" y="4865517"/>
                </a:cubicBezTo>
                <a:cubicBezTo>
                  <a:pt x="402659" y="4861746"/>
                  <a:pt x="401288" y="4853516"/>
                  <a:pt x="401288" y="4847687"/>
                </a:cubicBezTo>
                <a:cubicBezTo>
                  <a:pt x="400945" y="4840143"/>
                  <a:pt x="399231" y="4836371"/>
                  <a:pt x="395803" y="4836371"/>
                </a:cubicBezTo>
                <a:cubicBezTo>
                  <a:pt x="393061" y="4836371"/>
                  <a:pt x="390319" y="4833971"/>
                  <a:pt x="390319" y="4831227"/>
                </a:cubicBezTo>
                <a:cubicBezTo>
                  <a:pt x="389976" y="4828484"/>
                  <a:pt x="389291" y="4824712"/>
                  <a:pt x="388948" y="4822655"/>
                </a:cubicBezTo>
                <a:cubicBezTo>
                  <a:pt x="388605" y="4820940"/>
                  <a:pt x="387919" y="4814768"/>
                  <a:pt x="387577" y="4808939"/>
                </a:cubicBezTo>
                <a:cubicBezTo>
                  <a:pt x="387577" y="4803453"/>
                  <a:pt x="385863" y="4798652"/>
                  <a:pt x="383806" y="4798652"/>
                </a:cubicBezTo>
                <a:cubicBezTo>
                  <a:pt x="382092" y="4798652"/>
                  <a:pt x="380378" y="4803453"/>
                  <a:pt x="380378" y="4808939"/>
                </a:cubicBezTo>
                <a:cubicBezTo>
                  <a:pt x="380378" y="4825741"/>
                  <a:pt x="374894" y="4820598"/>
                  <a:pt x="371466" y="4801395"/>
                </a:cubicBezTo>
                <a:cubicBezTo>
                  <a:pt x="369410" y="4788708"/>
                  <a:pt x="366667" y="4783221"/>
                  <a:pt x="363240" y="4783221"/>
                </a:cubicBezTo>
                <a:cubicBezTo>
                  <a:pt x="360497" y="4783221"/>
                  <a:pt x="356384" y="4780135"/>
                  <a:pt x="353985" y="4776363"/>
                </a:cubicBezTo>
                <a:cubicBezTo>
                  <a:pt x="350214" y="4770534"/>
                  <a:pt x="349871" y="4772592"/>
                  <a:pt x="349528" y="4791451"/>
                </a:cubicBezTo>
                <a:cubicBezTo>
                  <a:pt x="349528" y="4809968"/>
                  <a:pt x="348843" y="4812711"/>
                  <a:pt x="344730" y="4809282"/>
                </a:cubicBezTo>
                <a:cubicBezTo>
                  <a:pt x="340616" y="4805853"/>
                  <a:pt x="339245" y="4808253"/>
                  <a:pt x="335475" y="4824027"/>
                </a:cubicBezTo>
                <a:cubicBezTo>
                  <a:pt x="331018" y="4844601"/>
                  <a:pt x="327591" y="4845972"/>
                  <a:pt x="323477" y="4828484"/>
                </a:cubicBezTo>
                <a:cubicBezTo>
                  <a:pt x="318678" y="4805853"/>
                  <a:pt x="315936" y="4801395"/>
                  <a:pt x="308738" y="4805167"/>
                </a:cubicBezTo>
                <a:cubicBezTo>
                  <a:pt x="295712" y="4812368"/>
                  <a:pt x="293656" y="4864146"/>
                  <a:pt x="304625" y="4908037"/>
                </a:cubicBezTo>
                <a:cubicBezTo>
                  <a:pt x="313537" y="4943356"/>
                  <a:pt x="310109" y="4951928"/>
                  <a:pt x="299826" y="4920039"/>
                </a:cubicBezTo>
                <a:cubicBezTo>
                  <a:pt x="295712" y="4907008"/>
                  <a:pt x="286115" y="4883348"/>
                  <a:pt x="278573" y="4867232"/>
                </a:cubicBezTo>
                <a:cubicBezTo>
                  <a:pt x="265205" y="4838428"/>
                  <a:pt x="264862" y="4838085"/>
                  <a:pt x="262463" y="4849401"/>
                </a:cubicBezTo>
                <a:cubicBezTo>
                  <a:pt x="261092" y="4855230"/>
                  <a:pt x="258350" y="4860374"/>
                  <a:pt x="256978" y="4860374"/>
                </a:cubicBezTo>
                <a:cubicBezTo>
                  <a:pt x="255265" y="4860374"/>
                  <a:pt x="250808" y="4853173"/>
                  <a:pt x="246695" y="4844601"/>
                </a:cubicBezTo>
                <a:cubicBezTo>
                  <a:pt x="240868" y="4830542"/>
                  <a:pt x="239154" y="4829170"/>
                  <a:pt x="234355" y="4833285"/>
                </a:cubicBezTo>
                <a:cubicBezTo>
                  <a:pt x="231270" y="4835685"/>
                  <a:pt x="227500" y="4841172"/>
                  <a:pt x="225786" y="4845629"/>
                </a:cubicBezTo>
                <a:cubicBezTo>
                  <a:pt x="221672" y="4856945"/>
                  <a:pt x="216873" y="4855573"/>
                  <a:pt x="211046" y="4841514"/>
                </a:cubicBezTo>
                <a:cubicBezTo>
                  <a:pt x="204876" y="4826770"/>
                  <a:pt x="197678" y="4823684"/>
                  <a:pt x="187052" y="4830885"/>
                </a:cubicBezTo>
                <a:cubicBezTo>
                  <a:pt x="178140" y="4836714"/>
                  <a:pt x="172998" y="4833628"/>
                  <a:pt x="170941" y="4821283"/>
                </a:cubicBezTo>
                <a:cubicBezTo>
                  <a:pt x="170256" y="4817854"/>
                  <a:pt x="166142" y="4812711"/>
                  <a:pt x="161686" y="4809625"/>
                </a:cubicBezTo>
                <a:cubicBezTo>
                  <a:pt x="154145" y="4804824"/>
                  <a:pt x="154145" y="4804824"/>
                  <a:pt x="154831" y="4820940"/>
                </a:cubicBezTo>
                <a:cubicBezTo>
                  <a:pt x="155516" y="4830199"/>
                  <a:pt x="154145" y="4837743"/>
                  <a:pt x="152089" y="4838771"/>
                </a:cubicBezTo>
                <a:cubicBezTo>
                  <a:pt x="150375" y="4839457"/>
                  <a:pt x="140091" y="4829856"/>
                  <a:pt x="129808" y="4817854"/>
                </a:cubicBezTo>
                <a:cubicBezTo>
                  <a:pt x="119867" y="4805510"/>
                  <a:pt x="109584" y="4795566"/>
                  <a:pt x="107527" y="4795566"/>
                </a:cubicBezTo>
                <a:cubicBezTo>
                  <a:pt x="96901" y="4794880"/>
                  <a:pt x="93816" y="4782536"/>
                  <a:pt x="91074" y="4726643"/>
                </a:cubicBezTo>
                <a:cubicBezTo>
                  <a:pt x="89360" y="4692353"/>
                  <a:pt x="89360" y="4691324"/>
                  <a:pt x="93816" y="4706069"/>
                </a:cubicBezTo>
                <a:lnTo>
                  <a:pt x="98615" y="4721499"/>
                </a:lnTo>
                <a:lnTo>
                  <a:pt x="98958" y="4697154"/>
                </a:lnTo>
                <a:cubicBezTo>
                  <a:pt x="99301" y="4683780"/>
                  <a:pt x="97587" y="4664235"/>
                  <a:pt x="95187" y="4654291"/>
                </a:cubicBezTo>
                <a:cubicBezTo>
                  <a:pt x="93131" y="4644004"/>
                  <a:pt x="91417" y="4627888"/>
                  <a:pt x="91760" y="4618287"/>
                </a:cubicBezTo>
                <a:cubicBezTo>
                  <a:pt x="92102" y="4608342"/>
                  <a:pt x="91074" y="4597027"/>
                  <a:pt x="89360" y="4592569"/>
                </a:cubicBezTo>
                <a:cubicBezTo>
                  <a:pt x="86961" y="4585368"/>
                  <a:pt x="85932" y="4587426"/>
                  <a:pt x="81134" y="4606628"/>
                </a:cubicBezTo>
                <a:lnTo>
                  <a:pt x="75649" y="4628916"/>
                </a:lnTo>
                <a:lnTo>
                  <a:pt x="77363" y="4606628"/>
                </a:lnTo>
                <a:cubicBezTo>
                  <a:pt x="78391" y="4594284"/>
                  <a:pt x="80791" y="4578167"/>
                  <a:pt x="82162" y="4570623"/>
                </a:cubicBezTo>
                <a:cubicBezTo>
                  <a:pt x="85932" y="4554164"/>
                  <a:pt x="81476" y="4547306"/>
                  <a:pt x="73250" y="4557250"/>
                </a:cubicBezTo>
                <a:cubicBezTo>
                  <a:pt x="68108" y="4563423"/>
                  <a:pt x="68108" y="4563423"/>
                  <a:pt x="69822" y="4553478"/>
                </a:cubicBezTo>
                <a:cubicBezTo>
                  <a:pt x="73250" y="4531876"/>
                  <a:pt x="75992" y="4466382"/>
                  <a:pt x="73935" y="4457466"/>
                </a:cubicBezTo>
                <a:cubicBezTo>
                  <a:pt x="72221" y="4451294"/>
                  <a:pt x="69822" y="4448894"/>
                  <a:pt x="66394" y="4450266"/>
                </a:cubicBezTo>
                <a:cubicBezTo>
                  <a:pt x="59881" y="4452666"/>
                  <a:pt x="58853" y="4449237"/>
                  <a:pt x="57139" y="4419062"/>
                </a:cubicBezTo>
                <a:cubicBezTo>
                  <a:pt x="56111" y="4400202"/>
                  <a:pt x="56796" y="4394030"/>
                  <a:pt x="60567" y="4392658"/>
                </a:cubicBezTo>
                <a:cubicBezTo>
                  <a:pt x="64337" y="4390944"/>
                  <a:pt x="64337" y="4388544"/>
                  <a:pt x="59539" y="4377914"/>
                </a:cubicBezTo>
                <a:cubicBezTo>
                  <a:pt x="47541" y="4350139"/>
                  <a:pt x="40686" y="4317906"/>
                  <a:pt x="32459" y="4245211"/>
                </a:cubicBezTo>
                <a:cubicBezTo>
                  <a:pt x="27660" y="4203378"/>
                  <a:pt x="22176" y="4168059"/>
                  <a:pt x="20119" y="4166001"/>
                </a:cubicBezTo>
                <a:cubicBezTo>
                  <a:pt x="17377" y="4163601"/>
                  <a:pt x="17034" y="4171831"/>
                  <a:pt x="18405" y="4193433"/>
                </a:cubicBezTo>
                <a:cubicBezTo>
                  <a:pt x="26975" y="4315163"/>
                  <a:pt x="21833" y="4307276"/>
                  <a:pt x="5380" y="4172859"/>
                </a:cubicBezTo>
                <a:cubicBezTo>
                  <a:pt x="-14844" y="4009982"/>
                  <a:pt x="-17244" y="3983921"/>
                  <a:pt x="-17244" y="3941402"/>
                </a:cubicBezTo>
                <a:cubicBezTo>
                  <a:pt x="-17244" y="3893396"/>
                  <a:pt x="-11074" y="3796698"/>
                  <a:pt x="-7646" y="3793269"/>
                </a:cubicBezTo>
                <a:cubicBezTo>
                  <a:pt x="-6275" y="3791897"/>
                  <a:pt x="-5932" y="3814872"/>
                  <a:pt x="-6617" y="3843675"/>
                </a:cubicBezTo>
                <a:cubicBezTo>
                  <a:pt x="-7303" y="3878994"/>
                  <a:pt x="-6617" y="3896825"/>
                  <a:pt x="-4218" y="3896825"/>
                </a:cubicBezTo>
                <a:cubicBezTo>
                  <a:pt x="-2161" y="3896825"/>
                  <a:pt x="-447" y="3901968"/>
                  <a:pt x="-790" y="3908140"/>
                </a:cubicBezTo>
                <a:cubicBezTo>
                  <a:pt x="-790" y="3929057"/>
                  <a:pt x="3666" y="3941745"/>
                  <a:pt x="12235" y="3944831"/>
                </a:cubicBezTo>
                <a:cubicBezTo>
                  <a:pt x="19434" y="3947574"/>
                  <a:pt x="20462" y="3950317"/>
                  <a:pt x="20119" y="3966091"/>
                </a:cubicBezTo>
                <a:lnTo>
                  <a:pt x="20119" y="3984264"/>
                </a:lnTo>
                <a:lnTo>
                  <a:pt x="13606" y="3970548"/>
                </a:lnTo>
                <a:cubicBezTo>
                  <a:pt x="6751" y="3955461"/>
                  <a:pt x="6065" y="3956489"/>
                  <a:pt x="238" y="3985293"/>
                </a:cubicBezTo>
                <a:cubicBezTo>
                  <a:pt x="-4904" y="4011010"/>
                  <a:pt x="-4561" y="4026098"/>
                  <a:pt x="1609" y="4029870"/>
                </a:cubicBezTo>
                <a:cubicBezTo>
                  <a:pt x="4694" y="4031242"/>
                  <a:pt x="9150" y="4040843"/>
                  <a:pt x="11893" y="4051130"/>
                </a:cubicBezTo>
                <a:cubicBezTo>
                  <a:pt x="14635" y="4061074"/>
                  <a:pt x="18405" y="4071018"/>
                  <a:pt x="20462" y="4073075"/>
                </a:cubicBezTo>
                <a:cubicBezTo>
                  <a:pt x="26632" y="4078905"/>
                  <a:pt x="34859" y="4065189"/>
                  <a:pt x="32802" y="4053187"/>
                </a:cubicBezTo>
                <a:cubicBezTo>
                  <a:pt x="31774" y="4048044"/>
                  <a:pt x="29717" y="4022669"/>
                  <a:pt x="28689" y="3996952"/>
                </a:cubicBezTo>
                <a:cubicBezTo>
                  <a:pt x="26632" y="3954775"/>
                  <a:pt x="26975" y="3950660"/>
                  <a:pt x="32116" y="3952717"/>
                </a:cubicBezTo>
                <a:cubicBezTo>
                  <a:pt x="35201" y="3954089"/>
                  <a:pt x="37601" y="3954432"/>
                  <a:pt x="37601" y="3954089"/>
                </a:cubicBezTo>
                <a:cubicBezTo>
                  <a:pt x="37601" y="3953746"/>
                  <a:pt x="35201" y="3940373"/>
                  <a:pt x="32459" y="3924257"/>
                </a:cubicBezTo>
                <a:cubicBezTo>
                  <a:pt x="26289" y="3888595"/>
                  <a:pt x="26289" y="3889967"/>
                  <a:pt x="32459" y="3889967"/>
                </a:cubicBezTo>
                <a:cubicBezTo>
                  <a:pt x="36572" y="3889967"/>
                  <a:pt x="37258" y="3887224"/>
                  <a:pt x="35201" y="3875565"/>
                </a:cubicBezTo>
                <a:cubicBezTo>
                  <a:pt x="33488" y="3867335"/>
                  <a:pt x="33145" y="3854648"/>
                  <a:pt x="33488" y="3847104"/>
                </a:cubicBezTo>
                <a:cubicBezTo>
                  <a:pt x="34859" y="3829959"/>
                  <a:pt x="35201" y="3755550"/>
                  <a:pt x="34173" y="3665367"/>
                </a:cubicBezTo>
                <a:cubicBezTo>
                  <a:pt x="33830" y="3627648"/>
                  <a:pt x="33830" y="3578956"/>
                  <a:pt x="34173" y="3557354"/>
                </a:cubicBezTo>
                <a:cubicBezTo>
                  <a:pt x="34859" y="3527864"/>
                  <a:pt x="33830" y="3514491"/>
                  <a:pt x="29717" y="3504204"/>
                </a:cubicBezTo>
                <a:cubicBezTo>
                  <a:pt x="23890" y="3489802"/>
                  <a:pt x="22176" y="3444197"/>
                  <a:pt x="26975" y="3432195"/>
                </a:cubicBezTo>
                <a:cubicBezTo>
                  <a:pt x="29374" y="3426709"/>
                  <a:pt x="30060" y="3427738"/>
                  <a:pt x="32116" y="3439053"/>
                </a:cubicBezTo>
                <a:cubicBezTo>
                  <a:pt x="36230" y="3462713"/>
                  <a:pt x="41029" y="3465457"/>
                  <a:pt x="41029" y="3444197"/>
                </a:cubicBezTo>
                <a:cubicBezTo>
                  <a:pt x="41029" y="3413679"/>
                  <a:pt x="48227" y="3340298"/>
                  <a:pt x="51655" y="3333440"/>
                </a:cubicBezTo>
                <a:cubicBezTo>
                  <a:pt x="54054" y="3328982"/>
                  <a:pt x="53026" y="3324868"/>
                  <a:pt x="47884" y="3317667"/>
                </a:cubicBezTo>
                <a:cubicBezTo>
                  <a:pt x="40343" y="3307037"/>
                  <a:pt x="38972" y="3301893"/>
                  <a:pt x="44456" y="3305322"/>
                </a:cubicBezTo>
                <a:cubicBezTo>
                  <a:pt x="48912" y="3308065"/>
                  <a:pt x="48912" y="3306694"/>
                  <a:pt x="43085" y="3276176"/>
                </a:cubicBezTo>
                <a:cubicBezTo>
                  <a:pt x="38629" y="3252173"/>
                  <a:pt x="36230" y="3226798"/>
                  <a:pt x="32459" y="3157875"/>
                </a:cubicBezTo>
                <a:lnTo>
                  <a:pt x="31088" y="3130443"/>
                </a:lnTo>
                <a:lnTo>
                  <a:pt x="35544" y="3153760"/>
                </a:lnTo>
                <a:cubicBezTo>
                  <a:pt x="40343" y="3179478"/>
                  <a:pt x="46170" y="3188736"/>
                  <a:pt x="51312" y="3180164"/>
                </a:cubicBezTo>
                <a:cubicBezTo>
                  <a:pt x="55768" y="3172963"/>
                  <a:pt x="55425" y="3171248"/>
                  <a:pt x="49255" y="3165076"/>
                </a:cubicBezTo>
                <a:cubicBezTo>
                  <a:pt x="45827" y="3161304"/>
                  <a:pt x="44799" y="3157189"/>
                  <a:pt x="46513" y="3152046"/>
                </a:cubicBezTo>
                <a:cubicBezTo>
                  <a:pt x="49941" y="3141416"/>
                  <a:pt x="48912" y="3083123"/>
                  <a:pt x="44799" y="3043004"/>
                </a:cubicBezTo>
                <a:cubicBezTo>
                  <a:pt x="41371" y="3011114"/>
                  <a:pt x="42057" y="3004599"/>
                  <a:pt x="47541" y="3010771"/>
                </a:cubicBezTo>
                <a:cubicBezTo>
                  <a:pt x="50626" y="3014543"/>
                  <a:pt x="57482" y="3079694"/>
                  <a:pt x="59881" y="3135587"/>
                </a:cubicBezTo>
                <a:cubicBezTo>
                  <a:pt x="60910" y="3157189"/>
                  <a:pt x="62966" y="3178792"/>
                  <a:pt x="63995" y="3183593"/>
                </a:cubicBezTo>
                <a:cubicBezTo>
                  <a:pt x="67422" y="3196966"/>
                  <a:pt x="67080" y="3219254"/>
                  <a:pt x="63652" y="3224055"/>
                </a:cubicBezTo>
                <a:cubicBezTo>
                  <a:pt x="58167" y="3231599"/>
                  <a:pt x="54740" y="3228513"/>
                  <a:pt x="54740" y="3215482"/>
                </a:cubicBezTo>
                <a:cubicBezTo>
                  <a:pt x="54740" y="3199709"/>
                  <a:pt x="49941" y="3190451"/>
                  <a:pt x="46513" y="3199023"/>
                </a:cubicBezTo>
                <a:cubicBezTo>
                  <a:pt x="42400" y="3210339"/>
                  <a:pt x="44114" y="3231599"/>
                  <a:pt x="49598" y="3231599"/>
                </a:cubicBezTo>
                <a:cubicBezTo>
                  <a:pt x="52340" y="3231599"/>
                  <a:pt x="55082" y="3236056"/>
                  <a:pt x="56111" y="3242914"/>
                </a:cubicBezTo>
                <a:cubicBezTo>
                  <a:pt x="58510" y="3256630"/>
                  <a:pt x="65023" y="3310466"/>
                  <a:pt x="65023" y="3314581"/>
                </a:cubicBezTo>
                <a:cubicBezTo>
                  <a:pt x="65023" y="3315952"/>
                  <a:pt x="67080" y="3317324"/>
                  <a:pt x="69822" y="3317324"/>
                </a:cubicBezTo>
                <a:cubicBezTo>
                  <a:pt x="73250" y="3317324"/>
                  <a:pt x="74278" y="3311152"/>
                  <a:pt x="73935" y="3290235"/>
                </a:cubicBezTo>
                <a:cubicBezTo>
                  <a:pt x="73592" y="3272404"/>
                  <a:pt x="74964" y="3261431"/>
                  <a:pt x="78049" y="3258688"/>
                </a:cubicBezTo>
                <a:cubicBezTo>
                  <a:pt x="81476" y="3254916"/>
                  <a:pt x="82162" y="3256288"/>
                  <a:pt x="82505" y="3265203"/>
                </a:cubicBezTo>
                <a:cubicBezTo>
                  <a:pt x="82847" y="3271375"/>
                  <a:pt x="83533" y="3277890"/>
                  <a:pt x="83876" y="3279605"/>
                </a:cubicBezTo>
                <a:cubicBezTo>
                  <a:pt x="84219" y="3281662"/>
                  <a:pt x="85247" y="3293321"/>
                  <a:pt x="85590" y="3306351"/>
                </a:cubicBezTo>
                <a:cubicBezTo>
                  <a:pt x="86618" y="3324868"/>
                  <a:pt x="86961" y="3326239"/>
                  <a:pt x="87989" y="3313895"/>
                </a:cubicBezTo>
                <a:cubicBezTo>
                  <a:pt x="88675" y="3305322"/>
                  <a:pt x="90046" y="3294692"/>
                  <a:pt x="91074" y="3289892"/>
                </a:cubicBezTo>
                <a:cubicBezTo>
                  <a:pt x="92788" y="3281662"/>
                  <a:pt x="93131" y="3281662"/>
                  <a:pt x="96901" y="3288177"/>
                </a:cubicBezTo>
                <a:cubicBezTo>
                  <a:pt x="100672" y="3294692"/>
                  <a:pt x="101015" y="3294349"/>
                  <a:pt x="103071" y="3284748"/>
                </a:cubicBezTo>
                <a:cubicBezTo>
                  <a:pt x="104442" y="3279262"/>
                  <a:pt x="105471" y="3268289"/>
                  <a:pt x="105814" y="3260745"/>
                </a:cubicBezTo>
                <a:cubicBezTo>
                  <a:pt x="106499" y="3240514"/>
                  <a:pt x="112669" y="3250115"/>
                  <a:pt x="115069" y="3275490"/>
                </a:cubicBezTo>
                <a:cubicBezTo>
                  <a:pt x="116440" y="3287149"/>
                  <a:pt x="118839" y="3296750"/>
                  <a:pt x="120896" y="3296750"/>
                </a:cubicBezTo>
                <a:cubicBezTo>
                  <a:pt x="122952" y="3296750"/>
                  <a:pt x="123295" y="3290235"/>
                  <a:pt x="121239" y="3278919"/>
                </a:cubicBezTo>
                <a:cubicBezTo>
                  <a:pt x="117125" y="3252859"/>
                  <a:pt x="117811" y="3204853"/>
                  <a:pt x="122610" y="3200052"/>
                </a:cubicBezTo>
                <a:cubicBezTo>
                  <a:pt x="125352" y="3197309"/>
                  <a:pt x="126723" y="3198337"/>
                  <a:pt x="128094" y="3204510"/>
                </a:cubicBezTo>
                <a:cubicBezTo>
                  <a:pt x="129808" y="3214454"/>
                  <a:pt x="137692" y="3297436"/>
                  <a:pt x="138377" y="3313552"/>
                </a:cubicBezTo>
                <a:cubicBezTo>
                  <a:pt x="138720" y="3327954"/>
                  <a:pt x="146947" y="3332411"/>
                  <a:pt x="147632" y="3318352"/>
                </a:cubicBezTo>
                <a:cubicBezTo>
                  <a:pt x="148318" y="3309437"/>
                  <a:pt x="148318" y="3309780"/>
                  <a:pt x="150375" y="3320753"/>
                </a:cubicBezTo>
                <a:cubicBezTo>
                  <a:pt x="151746" y="3327268"/>
                  <a:pt x="151403" y="3336526"/>
                  <a:pt x="149689" y="3341327"/>
                </a:cubicBezTo>
                <a:cubicBezTo>
                  <a:pt x="147975" y="3346127"/>
                  <a:pt x="146604" y="3358129"/>
                  <a:pt x="146947" y="3368416"/>
                </a:cubicBezTo>
                <a:cubicBezTo>
                  <a:pt x="146947" y="3385561"/>
                  <a:pt x="145919" y="3387961"/>
                  <a:pt x="133579" y="3400306"/>
                </a:cubicBezTo>
                <a:lnTo>
                  <a:pt x="120210" y="3413679"/>
                </a:lnTo>
                <a:lnTo>
                  <a:pt x="128437" y="3510376"/>
                </a:lnTo>
                <a:cubicBezTo>
                  <a:pt x="133236" y="3563526"/>
                  <a:pt x="137006" y="3607760"/>
                  <a:pt x="137006" y="3608789"/>
                </a:cubicBezTo>
                <a:cubicBezTo>
                  <a:pt x="138035" y="3614275"/>
                  <a:pt x="143519" y="3594730"/>
                  <a:pt x="143519" y="3584786"/>
                </a:cubicBezTo>
                <a:cubicBezTo>
                  <a:pt x="144205" y="3567298"/>
                  <a:pt x="147290" y="3557354"/>
                  <a:pt x="152774" y="3557354"/>
                </a:cubicBezTo>
                <a:cubicBezTo>
                  <a:pt x="155859" y="3557354"/>
                  <a:pt x="157573" y="3561811"/>
                  <a:pt x="157916" y="3570384"/>
                </a:cubicBezTo>
                <a:cubicBezTo>
                  <a:pt x="158259" y="3582728"/>
                  <a:pt x="158259" y="3582728"/>
                  <a:pt x="162372" y="3565926"/>
                </a:cubicBezTo>
                <a:cubicBezTo>
                  <a:pt x="164429" y="3556325"/>
                  <a:pt x="169570" y="3542952"/>
                  <a:pt x="174026" y="3536437"/>
                </a:cubicBezTo>
                <a:cubicBezTo>
                  <a:pt x="185681" y="3517234"/>
                  <a:pt x="182253" y="3471629"/>
                  <a:pt x="167856" y="3456541"/>
                </a:cubicBezTo>
                <a:cubicBezTo>
                  <a:pt x="160658" y="3448654"/>
                  <a:pt x="160658" y="3447626"/>
                  <a:pt x="165800" y="3440082"/>
                </a:cubicBezTo>
                <a:cubicBezTo>
                  <a:pt x="171970" y="3431509"/>
                  <a:pt x="172998" y="3418136"/>
                  <a:pt x="167856" y="3415050"/>
                </a:cubicBezTo>
                <a:cubicBezTo>
                  <a:pt x="165800" y="3413679"/>
                  <a:pt x="164771" y="3414022"/>
                  <a:pt x="165114" y="3415736"/>
                </a:cubicBezTo>
                <a:cubicBezTo>
                  <a:pt x="165457" y="3417108"/>
                  <a:pt x="164086" y="3421565"/>
                  <a:pt x="162029" y="3425680"/>
                </a:cubicBezTo>
                <a:cubicBezTo>
                  <a:pt x="157916" y="3433224"/>
                  <a:pt x="155174" y="3452083"/>
                  <a:pt x="154145" y="3485345"/>
                </a:cubicBezTo>
                <a:lnTo>
                  <a:pt x="153460" y="3504204"/>
                </a:lnTo>
                <a:lnTo>
                  <a:pt x="150375" y="3487059"/>
                </a:lnTo>
                <a:cubicBezTo>
                  <a:pt x="148661" y="3476772"/>
                  <a:pt x="149004" y="3448312"/>
                  <a:pt x="151403" y="3415050"/>
                </a:cubicBezTo>
                <a:cubicBezTo>
                  <a:pt x="153802" y="3384875"/>
                  <a:pt x="155516" y="3345442"/>
                  <a:pt x="155859" y="3326925"/>
                </a:cubicBezTo>
                <a:cubicBezTo>
                  <a:pt x="155859" y="3292635"/>
                  <a:pt x="160658" y="3274804"/>
                  <a:pt x="161344" y="3307380"/>
                </a:cubicBezTo>
                <a:cubicBezTo>
                  <a:pt x="161344" y="3317667"/>
                  <a:pt x="163743" y="3331383"/>
                  <a:pt x="166485" y="3337898"/>
                </a:cubicBezTo>
                <a:cubicBezTo>
                  <a:pt x="170941" y="3348871"/>
                  <a:pt x="171284" y="3345442"/>
                  <a:pt x="170256" y="3296407"/>
                </a:cubicBezTo>
                <a:cubicBezTo>
                  <a:pt x="169570" y="3259031"/>
                  <a:pt x="167856" y="3240857"/>
                  <a:pt x="164771" y="3237428"/>
                </a:cubicBezTo>
                <a:cubicBezTo>
                  <a:pt x="162372" y="3234342"/>
                  <a:pt x="161001" y="3227827"/>
                  <a:pt x="161686" y="3222340"/>
                </a:cubicBezTo>
                <a:lnTo>
                  <a:pt x="163057" y="3212739"/>
                </a:lnTo>
                <a:lnTo>
                  <a:pt x="167171" y="3221312"/>
                </a:lnTo>
                <a:cubicBezTo>
                  <a:pt x="170941" y="3229198"/>
                  <a:pt x="171284" y="3228856"/>
                  <a:pt x="169570" y="3216168"/>
                </a:cubicBezTo>
                <a:cubicBezTo>
                  <a:pt x="168885" y="3208624"/>
                  <a:pt x="168199" y="3196623"/>
                  <a:pt x="167856" y="3189079"/>
                </a:cubicBezTo>
                <a:lnTo>
                  <a:pt x="167856" y="3175706"/>
                </a:lnTo>
                <a:lnTo>
                  <a:pt x="160658" y="3184964"/>
                </a:lnTo>
                <a:cubicBezTo>
                  <a:pt x="155174" y="3192165"/>
                  <a:pt x="153802" y="3198337"/>
                  <a:pt x="154145" y="3216854"/>
                </a:cubicBezTo>
                <a:cubicBezTo>
                  <a:pt x="154831" y="3250115"/>
                  <a:pt x="154488" y="3251830"/>
                  <a:pt x="150717" y="3244972"/>
                </a:cubicBezTo>
                <a:cubicBezTo>
                  <a:pt x="146604" y="3237771"/>
                  <a:pt x="143176" y="2945277"/>
                  <a:pt x="146947" y="2931561"/>
                </a:cubicBezTo>
                <a:lnTo>
                  <a:pt x="149689" y="2921274"/>
                </a:lnTo>
                <a:lnTo>
                  <a:pt x="153802" y="2930875"/>
                </a:lnTo>
                <a:cubicBezTo>
                  <a:pt x="155859" y="2936362"/>
                  <a:pt x="157573" y="2949392"/>
                  <a:pt x="157916" y="2960022"/>
                </a:cubicBezTo>
                <a:cubicBezTo>
                  <a:pt x="158259" y="2990883"/>
                  <a:pt x="163057" y="2997398"/>
                  <a:pt x="165114" y="2969623"/>
                </a:cubicBezTo>
                <a:cubicBezTo>
                  <a:pt x="166142" y="2956936"/>
                  <a:pt x="168885" y="2944591"/>
                  <a:pt x="170941" y="2942534"/>
                </a:cubicBezTo>
                <a:cubicBezTo>
                  <a:pt x="173684" y="2939791"/>
                  <a:pt x="174712" y="2951107"/>
                  <a:pt x="174712" y="2984711"/>
                </a:cubicBezTo>
                <a:cubicBezTo>
                  <a:pt x="174712" y="3009742"/>
                  <a:pt x="175740" y="3029288"/>
                  <a:pt x="177111" y="3027916"/>
                </a:cubicBezTo>
                <a:cubicBezTo>
                  <a:pt x="178482" y="3026545"/>
                  <a:pt x="179854" y="3000827"/>
                  <a:pt x="179854" y="2970652"/>
                </a:cubicBezTo>
                <a:cubicBezTo>
                  <a:pt x="179854" y="2926075"/>
                  <a:pt x="179168" y="2917159"/>
                  <a:pt x="175740" y="2921960"/>
                </a:cubicBezTo>
                <a:cubicBezTo>
                  <a:pt x="171627" y="2927446"/>
                  <a:pt x="171284" y="2927104"/>
                  <a:pt x="171284" y="2920931"/>
                </a:cubicBezTo>
                <a:cubicBezTo>
                  <a:pt x="171284" y="2912359"/>
                  <a:pt x="162029" y="2898986"/>
                  <a:pt x="155859" y="2898986"/>
                </a:cubicBezTo>
                <a:cubicBezTo>
                  <a:pt x="153460" y="2898986"/>
                  <a:pt x="150375" y="2901729"/>
                  <a:pt x="149689" y="2905158"/>
                </a:cubicBezTo>
                <a:cubicBezTo>
                  <a:pt x="148661" y="2908244"/>
                  <a:pt x="147632" y="2886298"/>
                  <a:pt x="147290" y="2856123"/>
                </a:cubicBezTo>
                <a:cubicBezTo>
                  <a:pt x="146947" y="2825948"/>
                  <a:pt x="145919" y="2804002"/>
                  <a:pt x="144890" y="2807431"/>
                </a:cubicBezTo>
                <a:cubicBezTo>
                  <a:pt x="142491" y="2816347"/>
                  <a:pt x="137006" y="2814632"/>
                  <a:pt x="137006" y="2804688"/>
                </a:cubicBezTo>
                <a:cubicBezTo>
                  <a:pt x="137006" y="2799888"/>
                  <a:pt x="139749" y="2794744"/>
                  <a:pt x="143519" y="2792687"/>
                </a:cubicBezTo>
                <a:cubicBezTo>
                  <a:pt x="147290" y="2790972"/>
                  <a:pt x="151060" y="2784800"/>
                  <a:pt x="152431" y="2779314"/>
                </a:cubicBezTo>
                <a:cubicBezTo>
                  <a:pt x="153802" y="2772456"/>
                  <a:pt x="156202" y="2769712"/>
                  <a:pt x="159630" y="2771084"/>
                </a:cubicBezTo>
                <a:cubicBezTo>
                  <a:pt x="163400" y="2772456"/>
                  <a:pt x="164429" y="2767312"/>
                  <a:pt x="164429" y="2740909"/>
                </a:cubicBezTo>
                <a:cubicBezTo>
                  <a:pt x="164429" y="2690845"/>
                  <a:pt x="168199" y="2551628"/>
                  <a:pt x="169570" y="2545113"/>
                </a:cubicBezTo>
                <a:cubicBezTo>
                  <a:pt x="170256" y="2541684"/>
                  <a:pt x="169227" y="2538941"/>
                  <a:pt x="167514" y="2538941"/>
                </a:cubicBezTo>
                <a:cubicBezTo>
                  <a:pt x="165800" y="2538941"/>
                  <a:pt x="164429" y="2542713"/>
                  <a:pt x="164429" y="2547513"/>
                </a:cubicBezTo>
                <a:cubicBezTo>
                  <a:pt x="164429" y="2553000"/>
                  <a:pt x="162372" y="2556086"/>
                  <a:pt x="159287" y="2556086"/>
                </a:cubicBezTo>
                <a:cubicBezTo>
                  <a:pt x="156202" y="2556086"/>
                  <a:pt x="152431" y="2559858"/>
                  <a:pt x="150717" y="2564658"/>
                </a:cubicBezTo>
                <a:cubicBezTo>
                  <a:pt x="149004" y="2569459"/>
                  <a:pt x="145919" y="2573231"/>
                  <a:pt x="143862" y="2573231"/>
                </a:cubicBezTo>
                <a:cubicBezTo>
                  <a:pt x="141805" y="2573231"/>
                  <a:pt x="142834" y="2568087"/>
                  <a:pt x="145919" y="2560543"/>
                </a:cubicBezTo>
                <a:cubicBezTo>
                  <a:pt x="158944" y="2530368"/>
                  <a:pt x="160658" y="2523510"/>
                  <a:pt x="157230" y="2508423"/>
                </a:cubicBezTo>
                <a:cubicBezTo>
                  <a:pt x="155516" y="2500536"/>
                  <a:pt x="154831" y="2492649"/>
                  <a:pt x="155859" y="2490592"/>
                </a:cubicBezTo>
                <a:cubicBezTo>
                  <a:pt x="159972" y="2484420"/>
                  <a:pt x="164429" y="2487849"/>
                  <a:pt x="164429" y="2497107"/>
                </a:cubicBezTo>
                <a:cubicBezTo>
                  <a:pt x="164429" y="2503622"/>
                  <a:pt x="165457" y="2504994"/>
                  <a:pt x="167514" y="2501908"/>
                </a:cubicBezTo>
                <a:cubicBezTo>
                  <a:pt x="172998" y="2492992"/>
                  <a:pt x="175397" y="2515624"/>
                  <a:pt x="175055" y="2576317"/>
                </a:cubicBezTo>
                <a:cubicBezTo>
                  <a:pt x="174712" y="2609235"/>
                  <a:pt x="175397" y="2635296"/>
                  <a:pt x="176426" y="2634267"/>
                </a:cubicBezTo>
                <a:cubicBezTo>
                  <a:pt x="178140" y="2632552"/>
                  <a:pt x="180539" y="2561229"/>
                  <a:pt x="182939" y="2449101"/>
                </a:cubicBezTo>
                <a:cubicBezTo>
                  <a:pt x="183281" y="2425098"/>
                  <a:pt x="182596" y="2403495"/>
                  <a:pt x="180882" y="2401095"/>
                </a:cubicBezTo>
                <a:cubicBezTo>
                  <a:pt x="179511" y="2398695"/>
                  <a:pt x="178140" y="2406581"/>
                  <a:pt x="178140" y="2419612"/>
                </a:cubicBezTo>
                <a:cubicBezTo>
                  <a:pt x="178140" y="2440186"/>
                  <a:pt x="177454" y="2442243"/>
                  <a:pt x="171627" y="2440528"/>
                </a:cubicBezTo>
                <a:cubicBezTo>
                  <a:pt x="167171" y="2439500"/>
                  <a:pt x="164429" y="2440871"/>
                  <a:pt x="163400" y="2445329"/>
                </a:cubicBezTo>
                <a:cubicBezTo>
                  <a:pt x="162372" y="2449101"/>
                  <a:pt x="161686" y="2447386"/>
                  <a:pt x="161344" y="2441214"/>
                </a:cubicBezTo>
                <a:cubicBezTo>
                  <a:pt x="161344" y="2435728"/>
                  <a:pt x="163400" y="2427841"/>
                  <a:pt x="166142" y="2424412"/>
                </a:cubicBezTo>
                <a:cubicBezTo>
                  <a:pt x="171627" y="2417211"/>
                  <a:pt x="172998" y="2401781"/>
                  <a:pt x="168542" y="2401781"/>
                </a:cubicBezTo>
                <a:cubicBezTo>
                  <a:pt x="166828" y="2401781"/>
                  <a:pt x="164086" y="2405896"/>
                  <a:pt x="161686" y="2411382"/>
                </a:cubicBezTo>
                <a:cubicBezTo>
                  <a:pt x="157916" y="2419954"/>
                  <a:pt x="157916" y="2419612"/>
                  <a:pt x="159287" y="2405210"/>
                </a:cubicBezTo>
                <a:cubicBezTo>
                  <a:pt x="159972" y="2396637"/>
                  <a:pt x="161686" y="2367148"/>
                  <a:pt x="163057" y="2339373"/>
                </a:cubicBezTo>
                <a:cubicBezTo>
                  <a:pt x="165114" y="2295482"/>
                  <a:pt x="164429" y="2288281"/>
                  <a:pt x="159630" y="2283480"/>
                </a:cubicBezTo>
                <a:cubicBezTo>
                  <a:pt x="156545" y="2280051"/>
                  <a:pt x="154145" y="2272165"/>
                  <a:pt x="154145" y="2263935"/>
                </a:cubicBezTo>
                <a:cubicBezTo>
                  <a:pt x="154145" y="2243018"/>
                  <a:pt x="161001" y="2205299"/>
                  <a:pt x="165800" y="2201184"/>
                </a:cubicBezTo>
                <a:cubicBezTo>
                  <a:pt x="170256" y="2197069"/>
                  <a:pt x="171627" y="2157636"/>
                  <a:pt x="167171" y="2160379"/>
                </a:cubicBezTo>
                <a:cubicBezTo>
                  <a:pt x="165457" y="2161408"/>
                  <a:pt x="161686" y="2160379"/>
                  <a:pt x="158944" y="2157979"/>
                </a:cubicBezTo>
                <a:cubicBezTo>
                  <a:pt x="156202" y="2155579"/>
                  <a:pt x="154145" y="2155236"/>
                  <a:pt x="154488" y="2156950"/>
                </a:cubicBezTo>
                <a:cubicBezTo>
                  <a:pt x="155174" y="2158665"/>
                  <a:pt x="154145" y="2177867"/>
                  <a:pt x="152431" y="2199470"/>
                </a:cubicBezTo>
                <a:cubicBezTo>
                  <a:pt x="150375" y="2227588"/>
                  <a:pt x="149004" y="2235817"/>
                  <a:pt x="146947" y="2228616"/>
                </a:cubicBezTo>
                <a:lnTo>
                  <a:pt x="144547" y="2218329"/>
                </a:lnTo>
                <a:lnTo>
                  <a:pt x="143862" y="2230331"/>
                </a:lnTo>
                <a:cubicBezTo>
                  <a:pt x="143519" y="2236846"/>
                  <a:pt x="142491" y="2247133"/>
                  <a:pt x="141805" y="2252619"/>
                </a:cubicBezTo>
                <a:cubicBezTo>
                  <a:pt x="140777" y="2260506"/>
                  <a:pt x="141120" y="2261535"/>
                  <a:pt x="143862" y="2257763"/>
                </a:cubicBezTo>
                <a:cubicBezTo>
                  <a:pt x="146261" y="2254334"/>
                  <a:pt x="146604" y="2280394"/>
                  <a:pt x="144890" y="2340402"/>
                </a:cubicBezTo>
                <a:cubicBezTo>
                  <a:pt x="143176" y="2419954"/>
                  <a:pt x="143519" y="2428184"/>
                  <a:pt x="148318" y="2430241"/>
                </a:cubicBezTo>
                <a:cubicBezTo>
                  <a:pt x="151746" y="2431613"/>
                  <a:pt x="154145" y="2435728"/>
                  <a:pt x="154145" y="2439843"/>
                </a:cubicBezTo>
                <a:cubicBezTo>
                  <a:pt x="154145" y="2444643"/>
                  <a:pt x="152431" y="2446358"/>
                  <a:pt x="149346" y="2445329"/>
                </a:cubicBezTo>
                <a:cubicBezTo>
                  <a:pt x="145919" y="2443957"/>
                  <a:pt x="144205" y="2448072"/>
                  <a:pt x="142834" y="2460760"/>
                </a:cubicBezTo>
                <a:cubicBezTo>
                  <a:pt x="140434" y="2480305"/>
                  <a:pt x="138720" y="2483734"/>
                  <a:pt x="133236" y="2478247"/>
                </a:cubicBezTo>
                <a:cubicBezTo>
                  <a:pt x="130494" y="2475504"/>
                  <a:pt x="130151" y="2458016"/>
                  <a:pt x="131522" y="2419954"/>
                </a:cubicBezTo>
                <a:cubicBezTo>
                  <a:pt x="134950" y="2346231"/>
                  <a:pt x="135635" y="2236846"/>
                  <a:pt x="133236" y="2235131"/>
                </a:cubicBezTo>
                <a:cubicBezTo>
                  <a:pt x="131865" y="2234446"/>
                  <a:pt x="130836" y="2245075"/>
                  <a:pt x="130494" y="2258791"/>
                </a:cubicBezTo>
                <a:cubicBezTo>
                  <a:pt x="130151" y="2272507"/>
                  <a:pt x="129122" y="2287595"/>
                  <a:pt x="128094" y="2292053"/>
                </a:cubicBezTo>
                <a:cubicBezTo>
                  <a:pt x="126037" y="2301997"/>
                  <a:pt x="123981" y="2333201"/>
                  <a:pt x="121924" y="2383950"/>
                </a:cubicBezTo>
                <a:cubicBezTo>
                  <a:pt x="121239" y="2403838"/>
                  <a:pt x="118839" y="2421326"/>
                  <a:pt x="116782" y="2423383"/>
                </a:cubicBezTo>
                <a:cubicBezTo>
                  <a:pt x="114726" y="2425441"/>
                  <a:pt x="113012" y="2433670"/>
                  <a:pt x="113012" y="2441557"/>
                </a:cubicBezTo>
                <a:cubicBezTo>
                  <a:pt x="113012" y="2449787"/>
                  <a:pt x="111641" y="2457331"/>
                  <a:pt x="109584" y="2458359"/>
                </a:cubicBezTo>
                <a:cubicBezTo>
                  <a:pt x="105128" y="2461102"/>
                  <a:pt x="105128" y="2446358"/>
                  <a:pt x="109584" y="2406924"/>
                </a:cubicBezTo>
                <a:cubicBezTo>
                  <a:pt x="112326" y="2384293"/>
                  <a:pt x="112326" y="2374006"/>
                  <a:pt x="109241" y="2368862"/>
                </a:cubicBezTo>
                <a:cubicBezTo>
                  <a:pt x="106499" y="2363033"/>
                  <a:pt x="106842" y="2359261"/>
                  <a:pt x="110955" y="2351032"/>
                </a:cubicBezTo>
                <a:cubicBezTo>
                  <a:pt x="114726" y="2343831"/>
                  <a:pt x="116440" y="2331829"/>
                  <a:pt x="116097" y="2313655"/>
                </a:cubicBezTo>
                <a:cubicBezTo>
                  <a:pt x="116097" y="2291710"/>
                  <a:pt x="115411" y="2288281"/>
                  <a:pt x="112326" y="2294796"/>
                </a:cubicBezTo>
                <a:cubicBezTo>
                  <a:pt x="105471" y="2308512"/>
                  <a:pt x="102386" y="2302683"/>
                  <a:pt x="104100" y="2281080"/>
                </a:cubicBezTo>
                <a:cubicBezTo>
                  <a:pt x="106842" y="2254334"/>
                  <a:pt x="106842" y="2186782"/>
                  <a:pt x="105128" y="2103458"/>
                </a:cubicBezTo>
                <a:cubicBezTo>
                  <a:pt x="102043" y="1974184"/>
                  <a:pt x="104442" y="1801020"/>
                  <a:pt x="109584" y="1791762"/>
                </a:cubicBezTo>
                <a:cubicBezTo>
                  <a:pt x="111298" y="1787990"/>
                  <a:pt x="113012" y="1772559"/>
                  <a:pt x="113012" y="1757129"/>
                </a:cubicBezTo>
                <a:cubicBezTo>
                  <a:pt x="113012" y="1733469"/>
                  <a:pt x="112326" y="1729354"/>
                  <a:pt x="107870" y="1731068"/>
                </a:cubicBezTo>
                <a:cubicBezTo>
                  <a:pt x="100672" y="1733812"/>
                  <a:pt x="100672" y="1712895"/>
                  <a:pt x="107870" y="1707751"/>
                </a:cubicBezTo>
                <a:cubicBezTo>
                  <a:pt x="111984" y="1704665"/>
                  <a:pt x="112326" y="1701579"/>
                  <a:pt x="109584" y="1691978"/>
                </a:cubicBezTo>
                <a:cubicBezTo>
                  <a:pt x="107185" y="1684091"/>
                  <a:pt x="107185" y="1679633"/>
                  <a:pt x="109584" y="1678948"/>
                </a:cubicBezTo>
                <a:cubicBezTo>
                  <a:pt x="113355" y="1677576"/>
                  <a:pt x="114383" y="1663517"/>
                  <a:pt x="110612" y="1660088"/>
                </a:cubicBezTo>
                <a:cubicBezTo>
                  <a:pt x="109584" y="1658716"/>
                  <a:pt x="105471" y="1661803"/>
                  <a:pt x="102043" y="1666946"/>
                </a:cubicBezTo>
                <a:lnTo>
                  <a:pt x="95873" y="1676547"/>
                </a:lnTo>
                <a:lnTo>
                  <a:pt x="95873" y="1644315"/>
                </a:lnTo>
                <a:cubicBezTo>
                  <a:pt x="95873" y="1618597"/>
                  <a:pt x="97244" y="1610710"/>
                  <a:pt x="101700" y="1605567"/>
                </a:cubicBezTo>
                <a:cubicBezTo>
                  <a:pt x="107185" y="1599395"/>
                  <a:pt x="107185" y="1599052"/>
                  <a:pt x="99986" y="1596994"/>
                </a:cubicBezTo>
                <a:cubicBezTo>
                  <a:pt x="93474" y="1595280"/>
                  <a:pt x="92445" y="1592880"/>
                  <a:pt x="92445" y="1576763"/>
                </a:cubicBezTo>
                <a:cubicBezTo>
                  <a:pt x="92445" y="1557904"/>
                  <a:pt x="87989" y="1552075"/>
                  <a:pt x="84561" y="1565791"/>
                </a:cubicBezTo>
                <a:cubicBezTo>
                  <a:pt x="82162" y="1574363"/>
                  <a:pt x="83533" y="1617911"/>
                  <a:pt x="87304" y="1662488"/>
                </a:cubicBezTo>
                <a:cubicBezTo>
                  <a:pt x="89360" y="1685463"/>
                  <a:pt x="89017" y="1692321"/>
                  <a:pt x="86275" y="1690606"/>
                </a:cubicBezTo>
                <a:cubicBezTo>
                  <a:pt x="83533" y="1688892"/>
                  <a:pt x="82162" y="1691635"/>
                  <a:pt x="82162" y="1698493"/>
                </a:cubicBezTo>
                <a:cubicBezTo>
                  <a:pt x="82162" y="1703979"/>
                  <a:pt x="84219" y="1709123"/>
                  <a:pt x="86618" y="1710151"/>
                </a:cubicBezTo>
                <a:cubicBezTo>
                  <a:pt x="89703" y="1711180"/>
                  <a:pt x="89017" y="1713238"/>
                  <a:pt x="84904" y="1718381"/>
                </a:cubicBezTo>
                <a:cubicBezTo>
                  <a:pt x="80448" y="1723182"/>
                  <a:pt x="78734" y="1730725"/>
                  <a:pt x="78734" y="1744099"/>
                </a:cubicBezTo>
                <a:cubicBezTo>
                  <a:pt x="78734" y="1756443"/>
                  <a:pt x="77020" y="1764673"/>
                  <a:pt x="73935" y="1767416"/>
                </a:cubicBezTo>
                <a:cubicBezTo>
                  <a:pt x="70165" y="1770159"/>
                  <a:pt x="69479" y="1775988"/>
                  <a:pt x="70507" y="1787304"/>
                </a:cubicBezTo>
                <a:cubicBezTo>
                  <a:pt x="71536" y="1796219"/>
                  <a:pt x="70850" y="1810278"/>
                  <a:pt x="69136" y="1818851"/>
                </a:cubicBezTo>
                <a:lnTo>
                  <a:pt x="65709" y="1834281"/>
                </a:lnTo>
                <a:lnTo>
                  <a:pt x="64680" y="1811993"/>
                </a:lnTo>
                <a:cubicBezTo>
                  <a:pt x="62966" y="1765015"/>
                  <a:pt x="63309" y="1759529"/>
                  <a:pt x="68794" y="1752328"/>
                </a:cubicBezTo>
                <a:cubicBezTo>
                  <a:pt x="72564" y="1747528"/>
                  <a:pt x="73592" y="1742727"/>
                  <a:pt x="71536" y="1738269"/>
                </a:cubicBezTo>
                <a:cubicBezTo>
                  <a:pt x="70165" y="1734497"/>
                  <a:pt x="68794" y="1733469"/>
                  <a:pt x="68794" y="1735869"/>
                </a:cubicBezTo>
                <a:cubicBezTo>
                  <a:pt x="68108" y="1743756"/>
                  <a:pt x="61595" y="1739984"/>
                  <a:pt x="61595" y="1731754"/>
                </a:cubicBezTo>
                <a:cubicBezTo>
                  <a:pt x="61595" y="1726611"/>
                  <a:pt x="63995" y="1722839"/>
                  <a:pt x="68451" y="1721810"/>
                </a:cubicBezTo>
                <a:cubicBezTo>
                  <a:pt x="72221" y="1720781"/>
                  <a:pt x="75306" y="1718381"/>
                  <a:pt x="75306" y="1716324"/>
                </a:cubicBezTo>
                <a:cubicBezTo>
                  <a:pt x="75306" y="1714266"/>
                  <a:pt x="73250" y="1713580"/>
                  <a:pt x="70850" y="1714609"/>
                </a:cubicBezTo>
                <a:cubicBezTo>
                  <a:pt x="67765" y="1715638"/>
                  <a:pt x="63995" y="1710837"/>
                  <a:pt x="59881" y="1700207"/>
                </a:cubicBezTo>
                <a:cubicBezTo>
                  <a:pt x="55425" y="1688549"/>
                  <a:pt x="54740" y="1683405"/>
                  <a:pt x="57482" y="1682377"/>
                </a:cubicBezTo>
                <a:cubicBezTo>
                  <a:pt x="63309" y="1680662"/>
                  <a:pt x="62624" y="1669003"/>
                  <a:pt x="56454" y="1666603"/>
                </a:cubicBezTo>
                <a:cubicBezTo>
                  <a:pt x="50284" y="1664203"/>
                  <a:pt x="49255" y="1626827"/>
                  <a:pt x="55082" y="1610025"/>
                </a:cubicBezTo>
                <a:cubicBezTo>
                  <a:pt x="59539" y="1597337"/>
                  <a:pt x="57139" y="1592880"/>
                  <a:pt x="49598" y="1599395"/>
                </a:cubicBezTo>
                <a:cubicBezTo>
                  <a:pt x="45142" y="1603167"/>
                  <a:pt x="44456" y="1602138"/>
                  <a:pt x="44456" y="1593908"/>
                </a:cubicBezTo>
                <a:cubicBezTo>
                  <a:pt x="44456" y="1588422"/>
                  <a:pt x="46170" y="1581564"/>
                  <a:pt x="47884" y="1578821"/>
                </a:cubicBezTo>
                <a:cubicBezTo>
                  <a:pt x="50969" y="1574363"/>
                  <a:pt x="51655" y="1574363"/>
                  <a:pt x="54740" y="1578821"/>
                </a:cubicBezTo>
                <a:cubicBezTo>
                  <a:pt x="56454" y="1581564"/>
                  <a:pt x="58510" y="1585679"/>
                  <a:pt x="59196" y="1587393"/>
                </a:cubicBezTo>
                <a:cubicBezTo>
                  <a:pt x="63309" y="1597680"/>
                  <a:pt x="66051" y="1580535"/>
                  <a:pt x="67422" y="1538701"/>
                </a:cubicBezTo>
                <a:cubicBezTo>
                  <a:pt x="69822" y="1471493"/>
                  <a:pt x="65366" y="1463949"/>
                  <a:pt x="55082" y="1517785"/>
                </a:cubicBezTo>
                <a:cubicBezTo>
                  <a:pt x="50284" y="1544531"/>
                  <a:pt x="43771" y="1567505"/>
                  <a:pt x="37258" y="1580535"/>
                </a:cubicBezTo>
                <a:cubicBezTo>
                  <a:pt x="29717" y="1595966"/>
                  <a:pt x="27660" y="1598366"/>
                  <a:pt x="28689" y="1590822"/>
                </a:cubicBezTo>
                <a:cubicBezTo>
                  <a:pt x="30403" y="1578821"/>
                  <a:pt x="25946" y="1526357"/>
                  <a:pt x="22176" y="1513670"/>
                </a:cubicBezTo>
                <a:cubicBezTo>
                  <a:pt x="20119" y="1506469"/>
                  <a:pt x="20462" y="1505783"/>
                  <a:pt x="24233" y="1509555"/>
                </a:cubicBezTo>
                <a:cubicBezTo>
                  <a:pt x="26632" y="1511612"/>
                  <a:pt x="29717" y="1513670"/>
                  <a:pt x="31088" y="1513670"/>
                </a:cubicBezTo>
                <a:cubicBezTo>
                  <a:pt x="32459" y="1513670"/>
                  <a:pt x="34516" y="1497211"/>
                  <a:pt x="35887" y="1476979"/>
                </a:cubicBezTo>
                <a:cubicBezTo>
                  <a:pt x="37258" y="1456405"/>
                  <a:pt x="39657" y="1438232"/>
                  <a:pt x="41714" y="1436174"/>
                </a:cubicBezTo>
                <a:cubicBezTo>
                  <a:pt x="43428" y="1433774"/>
                  <a:pt x="45485" y="1424173"/>
                  <a:pt x="46856" y="1414229"/>
                </a:cubicBezTo>
                <a:lnTo>
                  <a:pt x="48912" y="1396398"/>
                </a:lnTo>
                <a:lnTo>
                  <a:pt x="57825" y="1405313"/>
                </a:lnTo>
                <a:cubicBezTo>
                  <a:pt x="65366" y="1412857"/>
                  <a:pt x="66737" y="1417315"/>
                  <a:pt x="66737" y="1434460"/>
                </a:cubicBezTo>
                <a:cubicBezTo>
                  <a:pt x="66737" y="1464292"/>
                  <a:pt x="71879" y="1464292"/>
                  <a:pt x="72564" y="1434460"/>
                </a:cubicBezTo>
                <a:cubicBezTo>
                  <a:pt x="72907" y="1420401"/>
                  <a:pt x="73250" y="1398455"/>
                  <a:pt x="73592" y="1385082"/>
                </a:cubicBezTo>
                <a:cubicBezTo>
                  <a:pt x="73935" y="1372052"/>
                  <a:pt x="75306" y="1305529"/>
                  <a:pt x="77020" y="1237635"/>
                </a:cubicBezTo>
                <a:cubicBezTo>
                  <a:pt x="78391" y="1169741"/>
                  <a:pt x="79762" y="1110762"/>
                  <a:pt x="80448" y="1106647"/>
                </a:cubicBezTo>
                <a:cubicBezTo>
                  <a:pt x="81476" y="1097046"/>
                  <a:pt x="79420" y="1096703"/>
                  <a:pt x="73250" y="1104933"/>
                </a:cubicBezTo>
                <a:cubicBezTo>
                  <a:pt x="69136" y="1110076"/>
                  <a:pt x="68794" y="1109734"/>
                  <a:pt x="68451" y="1099789"/>
                </a:cubicBezTo>
                <a:cubicBezTo>
                  <a:pt x="68451" y="1092246"/>
                  <a:pt x="70850" y="1087102"/>
                  <a:pt x="75306" y="1084359"/>
                </a:cubicBezTo>
                <a:cubicBezTo>
                  <a:pt x="80791" y="1080930"/>
                  <a:pt x="82162" y="1076472"/>
                  <a:pt x="81819" y="1062756"/>
                </a:cubicBezTo>
                <a:cubicBezTo>
                  <a:pt x="81819" y="1049040"/>
                  <a:pt x="81134" y="1046983"/>
                  <a:pt x="78734" y="1053498"/>
                </a:cubicBezTo>
                <a:cubicBezTo>
                  <a:pt x="72221" y="1069614"/>
                  <a:pt x="68451" y="1060699"/>
                  <a:pt x="68108" y="1027780"/>
                </a:cubicBezTo>
                <a:cubicBezTo>
                  <a:pt x="66737" y="942741"/>
                  <a:pt x="58510" y="975660"/>
                  <a:pt x="58510" y="1067214"/>
                </a:cubicBezTo>
                <a:cubicBezTo>
                  <a:pt x="58167" y="1108019"/>
                  <a:pt x="57139" y="1129279"/>
                  <a:pt x="54740" y="1127907"/>
                </a:cubicBezTo>
                <a:cubicBezTo>
                  <a:pt x="53026" y="1126879"/>
                  <a:pt x="51312" y="1126193"/>
                  <a:pt x="51312" y="1126879"/>
                </a:cubicBezTo>
                <a:cubicBezTo>
                  <a:pt x="47884" y="1156025"/>
                  <a:pt x="47884" y="1166998"/>
                  <a:pt x="50969" y="1168712"/>
                </a:cubicBezTo>
                <a:cubicBezTo>
                  <a:pt x="53369" y="1170427"/>
                  <a:pt x="54740" y="1185172"/>
                  <a:pt x="54397" y="1211232"/>
                </a:cubicBezTo>
                <a:cubicBezTo>
                  <a:pt x="54054" y="1237292"/>
                  <a:pt x="53026" y="1247579"/>
                  <a:pt x="51312" y="1241064"/>
                </a:cubicBezTo>
                <a:cubicBezTo>
                  <a:pt x="49941" y="1235578"/>
                  <a:pt x="48227" y="1231806"/>
                  <a:pt x="47884" y="1233520"/>
                </a:cubicBezTo>
                <a:cubicBezTo>
                  <a:pt x="46170" y="1238321"/>
                  <a:pt x="45142" y="1242779"/>
                  <a:pt x="44799" y="1248951"/>
                </a:cubicBezTo>
                <a:cubicBezTo>
                  <a:pt x="44114" y="1253752"/>
                  <a:pt x="43428" y="1253409"/>
                  <a:pt x="41029" y="1247236"/>
                </a:cubicBezTo>
                <a:cubicBezTo>
                  <a:pt x="35544" y="1233520"/>
                  <a:pt x="35201" y="1220833"/>
                  <a:pt x="39315" y="1206088"/>
                </a:cubicBezTo>
                <a:cubicBezTo>
                  <a:pt x="43085" y="1194430"/>
                  <a:pt x="42742" y="1189972"/>
                  <a:pt x="38972" y="1182428"/>
                </a:cubicBezTo>
                <a:cubicBezTo>
                  <a:pt x="35201" y="1175570"/>
                  <a:pt x="35201" y="1172141"/>
                  <a:pt x="37944" y="1168712"/>
                </a:cubicBezTo>
                <a:cubicBezTo>
                  <a:pt x="40686" y="1165283"/>
                  <a:pt x="40686" y="1159454"/>
                  <a:pt x="37601" y="1146424"/>
                </a:cubicBezTo>
                <a:cubicBezTo>
                  <a:pt x="34859" y="1135108"/>
                  <a:pt x="32459" y="1130308"/>
                  <a:pt x="30745" y="1133394"/>
                </a:cubicBezTo>
                <a:cubicBezTo>
                  <a:pt x="29374" y="1136137"/>
                  <a:pt x="26289" y="1172141"/>
                  <a:pt x="23890" y="1213632"/>
                </a:cubicBezTo>
                <a:cubicBezTo>
                  <a:pt x="21490" y="1255123"/>
                  <a:pt x="18748" y="1290785"/>
                  <a:pt x="17377" y="1293185"/>
                </a:cubicBezTo>
                <a:cubicBezTo>
                  <a:pt x="16349" y="1295242"/>
                  <a:pt x="15320" y="1256838"/>
                  <a:pt x="15663" y="1207460"/>
                </a:cubicBezTo>
                <a:cubicBezTo>
                  <a:pt x="16006" y="1127221"/>
                  <a:pt x="12921" y="1056927"/>
                  <a:pt x="10521" y="1091903"/>
                </a:cubicBezTo>
                <a:cubicBezTo>
                  <a:pt x="8808" y="1118649"/>
                  <a:pt x="3666" y="1117620"/>
                  <a:pt x="3323" y="1090188"/>
                </a:cubicBezTo>
                <a:cubicBezTo>
                  <a:pt x="2980" y="1075101"/>
                  <a:pt x="1952" y="1041839"/>
                  <a:pt x="581" y="1016465"/>
                </a:cubicBezTo>
                <a:cubicBezTo>
                  <a:pt x="-2161" y="954743"/>
                  <a:pt x="-1819" y="953714"/>
                  <a:pt x="4351" y="894735"/>
                </a:cubicBezTo>
                <a:cubicBezTo>
                  <a:pt x="7094" y="866617"/>
                  <a:pt x="10521" y="828555"/>
                  <a:pt x="11550" y="810725"/>
                </a:cubicBezTo>
                <a:cubicBezTo>
                  <a:pt x="17377" y="708883"/>
                  <a:pt x="20805" y="484627"/>
                  <a:pt x="16349" y="469539"/>
                </a:cubicBezTo>
                <a:cubicBezTo>
                  <a:pt x="14978" y="464053"/>
                  <a:pt x="12578" y="425305"/>
                  <a:pt x="11550" y="383814"/>
                </a:cubicBezTo>
                <a:cubicBezTo>
                  <a:pt x="9150" y="308719"/>
                  <a:pt x="9150" y="308376"/>
                  <a:pt x="18405" y="282659"/>
                </a:cubicBezTo>
                <a:cubicBezTo>
                  <a:pt x="26632" y="258999"/>
                  <a:pt x="30060" y="243225"/>
                  <a:pt x="30403" y="226423"/>
                </a:cubicBezTo>
                <a:cubicBezTo>
                  <a:pt x="30745" y="222308"/>
                  <a:pt x="32459" y="220937"/>
                  <a:pt x="36230" y="222308"/>
                </a:cubicBezTo>
                <a:cubicBezTo>
                  <a:pt x="40686" y="224023"/>
                  <a:pt x="41371" y="222651"/>
                  <a:pt x="39657" y="215450"/>
                </a:cubicBezTo>
                <a:cubicBezTo>
                  <a:pt x="38286" y="210307"/>
                  <a:pt x="36572" y="201734"/>
                  <a:pt x="35887" y="195562"/>
                </a:cubicBezTo>
                <a:lnTo>
                  <a:pt x="34173" y="184932"/>
                </a:lnTo>
                <a:lnTo>
                  <a:pt x="38286" y="194190"/>
                </a:lnTo>
                <a:cubicBezTo>
                  <a:pt x="42057" y="202763"/>
                  <a:pt x="43085" y="203106"/>
                  <a:pt x="59539" y="201391"/>
                </a:cubicBezTo>
                <a:lnTo>
                  <a:pt x="77363" y="199677"/>
                </a:lnTo>
                <a:lnTo>
                  <a:pt x="88332" y="217165"/>
                </a:lnTo>
                <a:cubicBezTo>
                  <a:pt x="101015" y="237739"/>
                  <a:pt x="101015" y="238082"/>
                  <a:pt x="94159" y="238082"/>
                </a:cubicBezTo>
                <a:cubicBezTo>
                  <a:pt x="91417" y="238082"/>
                  <a:pt x="89017" y="240825"/>
                  <a:pt x="89017" y="244254"/>
                </a:cubicBezTo>
                <a:cubicBezTo>
                  <a:pt x="89017" y="253169"/>
                  <a:pt x="108899" y="279915"/>
                  <a:pt x="113355" y="277172"/>
                </a:cubicBezTo>
                <a:cubicBezTo>
                  <a:pt x="119182" y="273743"/>
                  <a:pt x="154145" y="217851"/>
                  <a:pt x="154145" y="212021"/>
                </a:cubicBezTo>
                <a:cubicBezTo>
                  <a:pt x="154145" y="209278"/>
                  <a:pt x="155516" y="207564"/>
                  <a:pt x="157230" y="208592"/>
                </a:cubicBezTo>
                <a:cubicBezTo>
                  <a:pt x="158944" y="209621"/>
                  <a:pt x="161001" y="208249"/>
                  <a:pt x="162372" y="205506"/>
                </a:cubicBezTo>
                <a:cubicBezTo>
                  <a:pt x="165800" y="195905"/>
                  <a:pt x="169913" y="200363"/>
                  <a:pt x="176083" y="219222"/>
                </a:cubicBezTo>
                <a:cubicBezTo>
                  <a:pt x="179168" y="229509"/>
                  <a:pt x="182596" y="238082"/>
                  <a:pt x="183624" y="238082"/>
                </a:cubicBezTo>
                <a:cubicBezTo>
                  <a:pt x="184310" y="238082"/>
                  <a:pt x="188766" y="229852"/>
                  <a:pt x="193222" y="219908"/>
                </a:cubicBezTo>
                <a:lnTo>
                  <a:pt x="201448" y="202077"/>
                </a:lnTo>
                <a:lnTo>
                  <a:pt x="201791" y="216822"/>
                </a:lnTo>
                <a:cubicBezTo>
                  <a:pt x="202134" y="224709"/>
                  <a:pt x="203505" y="231224"/>
                  <a:pt x="205562" y="231224"/>
                </a:cubicBezTo>
                <a:cubicBezTo>
                  <a:pt x="211732" y="231224"/>
                  <a:pt x="213446" y="213393"/>
                  <a:pt x="209332" y="196591"/>
                </a:cubicBezTo>
                <a:cubicBezTo>
                  <a:pt x="206590" y="185618"/>
                  <a:pt x="206247" y="176703"/>
                  <a:pt x="208304" y="168816"/>
                </a:cubicBezTo>
                <a:cubicBezTo>
                  <a:pt x="212075" y="155443"/>
                  <a:pt x="207961" y="120467"/>
                  <a:pt x="200420" y="97836"/>
                </a:cubicBezTo>
                <a:cubicBezTo>
                  <a:pt x="193222" y="75890"/>
                  <a:pt x="194250" y="73147"/>
                  <a:pt x="203848" y="88920"/>
                </a:cubicBezTo>
                <a:cubicBezTo>
                  <a:pt x="213446" y="104694"/>
                  <a:pt x="214474" y="100579"/>
                  <a:pt x="208647" y="68689"/>
                </a:cubicBezTo>
                <a:cubicBezTo>
                  <a:pt x="206590" y="57716"/>
                  <a:pt x="205905" y="48115"/>
                  <a:pt x="206933" y="47086"/>
                </a:cubicBezTo>
                <a:cubicBezTo>
                  <a:pt x="207961" y="46058"/>
                  <a:pt x="211732" y="50172"/>
                  <a:pt x="215160" y="56345"/>
                </a:cubicBezTo>
                <a:cubicBezTo>
                  <a:pt x="219616" y="63203"/>
                  <a:pt x="222701" y="65603"/>
                  <a:pt x="223729" y="62517"/>
                </a:cubicBezTo>
                <a:cubicBezTo>
                  <a:pt x="224415" y="60117"/>
                  <a:pt x="226471" y="62174"/>
                  <a:pt x="227842" y="67660"/>
                </a:cubicBezTo>
                <a:cubicBezTo>
                  <a:pt x="229899" y="75890"/>
                  <a:pt x="236412" y="81033"/>
                  <a:pt x="236412" y="74518"/>
                </a:cubicBezTo>
                <a:cubicBezTo>
                  <a:pt x="236412" y="72804"/>
                  <a:pt x="237783" y="69718"/>
                  <a:pt x="239497" y="67317"/>
                </a:cubicBezTo>
                <a:cubicBezTo>
                  <a:pt x="241896" y="63203"/>
                  <a:pt x="244296" y="63546"/>
                  <a:pt x="252865" y="68003"/>
                </a:cubicBezTo>
                <a:cubicBezTo>
                  <a:pt x="263148" y="73147"/>
                  <a:pt x="263834" y="73147"/>
                  <a:pt x="267262" y="66975"/>
                </a:cubicBezTo>
                <a:cubicBezTo>
                  <a:pt x="268976" y="63203"/>
                  <a:pt x="270690" y="56002"/>
                  <a:pt x="270690" y="50515"/>
                </a:cubicBezTo>
                <a:cubicBezTo>
                  <a:pt x="270690" y="45372"/>
                  <a:pt x="272403" y="38514"/>
                  <a:pt x="274117" y="35771"/>
                </a:cubicBezTo>
                <a:cubicBezTo>
                  <a:pt x="276517" y="31999"/>
                  <a:pt x="277545" y="33027"/>
                  <a:pt x="277545" y="41257"/>
                </a:cubicBezTo>
                <a:cubicBezTo>
                  <a:pt x="277545" y="64574"/>
                  <a:pt x="290228" y="82062"/>
                  <a:pt x="301540" y="75204"/>
                </a:cubicBezTo>
                <a:cubicBezTo>
                  <a:pt x="303596" y="73833"/>
                  <a:pt x="310795" y="76919"/>
                  <a:pt x="317307" y="82062"/>
                </a:cubicBezTo>
                <a:cubicBezTo>
                  <a:pt x="323820" y="87206"/>
                  <a:pt x="329990" y="90635"/>
                  <a:pt x="330333" y="90292"/>
                </a:cubicBezTo>
                <a:cubicBezTo>
                  <a:pt x="331018" y="89606"/>
                  <a:pt x="334789" y="78633"/>
                  <a:pt x="338902" y="65946"/>
                </a:cubicBezTo>
                <a:cubicBezTo>
                  <a:pt x="343358" y="53259"/>
                  <a:pt x="348157" y="41943"/>
                  <a:pt x="349871" y="40914"/>
                </a:cubicBezTo>
                <a:cubicBezTo>
                  <a:pt x="351585" y="39543"/>
                  <a:pt x="352613" y="52573"/>
                  <a:pt x="352271" y="72461"/>
                </a:cubicBezTo>
                <a:cubicBezTo>
                  <a:pt x="351242" y="108465"/>
                  <a:pt x="353642" y="117724"/>
                  <a:pt x="361868" y="110866"/>
                </a:cubicBezTo>
                <a:cubicBezTo>
                  <a:pt x="364611" y="108808"/>
                  <a:pt x="366667" y="104351"/>
                  <a:pt x="366667" y="100922"/>
                </a:cubicBezTo>
                <a:cubicBezTo>
                  <a:pt x="366667" y="97836"/>
                  <a:pt x="370095" y="93378"/>
                  <a:pt x="374551" y="91663"/>
                </a:cubicBezTo>
                <a:cubicBezTo>
                  <a:pt x="379350" y="89263"/>
                  <a:pt x="384149" y="82748"/>
                  <a:pt x="386548" y="74175"/>
                </a:cubicBezTo>
                <a:cubicBezTo>
                  <a:pt x="392376" y="54630"/>
                  <a:pt x="396489" y="53601"/>
                  <a:pt x="399917" y="70746"/>
                </a:cubicBezTo>
                <a:cubicBezTo>
                  <a:pt x="403344" y="87549"/>
                  <a:pt x="409857" y="91320"/>
                  <a:pt x="414656" y="78976"/>
                </a:cubicBezTo>
                <a:cubicBezTo>
                  <a:pt x="419455" y="66289"/>
                  <a:pt x="438993" y="66289"/>
                  <a:pt x="450648" y="78976"/>
                </a:cubicBezTo>
                <a:cubicBezTo>
                  <a:pt x="455447" y="84120"/>
                  <a:pt x="459217" y="89606"/>
                  <a:pt x="459217" y="90978"/>
                </a:cubicBezTo>
                <a:cubicBezTo>
                  <a:pt x="459217" y="92692"/>
                  <a:pt x="462302" y="95435"/>
                  <a:pt x="466073" y="97493"/>
                </a:cubicBezTo>
                <a:cubicBezTo>
                  <a:pt x="472243" y="100922"/>
                  <a:pt x="473957" y="99550"/>
                  <a:pt x="479784" y="86520"/>
                </a:cubicBezTo>
                <a:lnTo>
                  <a:pt x="486297" y="71775"/>
                </a:lnTo>
                <a:lnTo>
                  <a:pt x="486297" y="83091"/>
                </a:lnTo>
                <a:cubicBezTo>
                  <a:pt x="486639" y="88920"/>
                  <a:pt x="487668" y="94064"/>
                  <a:pt x="489382" y="94064"/>
                </a:cubicBezTo>
                <a:cubicBezTo>
                  <a:pt x="495894" y="94064"/>
                  <a:pt x="514404" y="79662"/>
                  <a:pt x="518861" y="70746"/>
                </a:cubicBezTo>
                <a:cubicBezTo>
                  <a:pt x="521603" y="65260"/>
                  <a:pt x="526402" y="59088"/>
                  <a:pt x="529487" y="56345"/>
                </a:cubicBezTo>
                <a:cubicBezTo>
                  <a:pt x="534971" y="51887"/>
                  <a:pt x="535999" y="52230"/>
                  <a:pt x="558623" y="63203"/>
                </a:cubicBezTo>
                <a:cubicBezTo>
                  <a:pt x="561365" y="64574"/>
                  <a:pt x="566849" y="76576"/>
                  <a:pt x="570277" y="90292"/>
                </a:cubicBezTo>
                <a:cubicBezTo>
                  <a:pt x="573705" y="103665"/>
                  <a:pt x="577475" y="113952"/>
                  <a:pt x="578504" y="112923"/>
                </a:cubicBezTo>
                <a:cubicBezTo>
                  <a:pt x="582274" y="109494"/>
                  <a:pt x="587759" y="57030"/>
                  <a:pt x="585702" y="45029"/>
                </a:cubicBezTo>
                <a:cubicBezTo>
                  <a:pt x="584674" y="37828"/>
                  <a:pt x="580218" y="28227"/>
                  <a:pt x="575762" y="23769"/>
                </a:cubicBezTo>
                <a:cubicBezTo>
                  <a:pt x="565821" y="13139"/>
                  <a:pt x="568906" y="9024"/>
                  <a:pt x="581589" y="15540"/>
                </a:cubicBezTo>
                <a:cubicBezTo>
                  <a:pt x="587073" y="17940"/>
                  <a:pt x="592215" y="20683"/>
                  <a:pt x="593929" y="21369"/>
                </a:cubicBezTo>
                <a:cubicBezTo>
                  <a:pt x="595300" y="22055"/>
                  <a:pt x="596328" y="19654"/>
                  <a:pt x="596328" y="16225"/>
                </a:cubicBezTo>
                <a:cubicBezTo>
                  <a:pt x="596671" y="109"/>
                  <a:pt x="602155" y="1824"/>
                  <a:pt x="616895" y="22398"/>
                </a:cubicBezTo>
                <a:lnTo>
                  <a:pt x="631977" y="42972"/>
                </a:lnTo>
                <a:lnTo>
                  <a:pt x="636433" y="19997"/>
                </a:lnTo>
                <a:cubicBezTo>
                  <a:pt x="638833" y="7310"/>
                  <a:pt x="641232" y="-4692"/>
                  <a:pt x="641918" y="-6406"/>
                </a:cubicBezTo>
                <a:cubicBezTo>
                  <a:pt x="642603" y="-8463"/>
                  <a:pt x="652887" y="6967"/>
                  <a:pt x="664884" y="28227"/>
                </a:cubicBezTo>
                <a:cubicBezTo>
                  <a:pt x="679280" y="53601"/>
                  <a:pt x="687850" y="65603"/>
                  <a:pt x="690249" y="63203"/>
                </a:cubicBezTo>
                <a:cubicBezTo>
                  <a:pt x="691963" y="61488"/>
                  <a:pt x="693334" y="45372"/>
                  <a:pt x="692992" y="27541"/>
                </a:cubicBezTo>
                <a:cubicBezTo>
                  <a:pt x="692649" y="9710"/>
                  <a:pt x="693677" y="-5720"/>
                  <a:pt x="695391" y="-6749"/>
                </a:cubicBezTo>
                <a:cubicBezTo>
                  <a:pt x="696762" y="-7778"/>
                  <a:pt x="701218" y="-3320"/>
                  <a:pt x="704646" y="3195"/>
                </a:cubicBezTo>
                <a:cubicBezTo>
                  <a:pt x="712187" y="17597"/>
                  <a:pt x="714586" y="17940"/>
                  <a:pt x="719043" y="5938"/>
                </a:cubicBezTo>
                <a:lnTo>
                  <a:pt x="722470" y="-3663"/>
                </a:lnTo>
                <a:lnTo>
                  <a:pt x="729669" y="12111"/>
                </a:lnTo>
                <a:cubicBezTo>
                  <a:pt x="737895" y="30284"/>
                  <a:pt x="747493" y="40228"/>
                  <a:pt x="749550" y="33370"/>
                </a:cubicBezTo>
                <a:cubicBezTo>
                  <a:pt x="751949" y="26169"/>
                  <a:pt x="757434" y="28570"/>
                  <a:pt x="757434" y="36799"/>
                </a:cubicBezTo>
                <a:cubicBezTo>
                  <a:pt x="757434" y="40914"/>
                  <a:pt x="759148" y="46743"/>
                  <a:pt x="760861" y="49487"/>
                </a:cubicBezTo>
                <a:cubicBezTo>
                  <a:pt x="763261" y="53259"/>
                  <a:pt x="764289" y="51887"/>
                  <a:pt x="764289" y="43314"/>
                </a:cubicBezTo>
                <a:cubicBezTo>
                  <a:pt x="764289" y="29598"/>
                  <a:pt x="769774" y="18626"/>
                  <a:pt x="776286" y="18626"/>
                </a:cubicBezTo>
                <a:cubicBezTo>
                  <a:pt x="783485" y="18626"/>
                  <a:pt x="805080" y="46058"/>
                  <a:pt x="809536" y="60802"/>
                </a:cubicBezTo>
                <a:cubicBezTo>
                  <a:pt x="813306" y="73490"/>
                  <a:pt x="813992" y="73833"/>
                  <a:pt x="816049" y="66289"/>
                </a:cubicBezTo>
                <a:cubicBezTo>
                  <a:pt x="817420" y="61831"/>
                  <a:pt x="819476" y="50858"/>
                  <a:pt x="820848" y="41943"/>
                </a:cubicBezTo>
                <a:cubicBezTo>
                  <a:pt x="823590" y="22055"/>
                  <a:pt x="829417" y="20340"/>
                  <a:pt x="829417" y="39200"/>
                </a:cubicBezTo>
                <a:cubicBezTo>
                  <a:pt x="829417" y="62174"/>
                  <a:pt x="848270" y="91320"/>
                  <a:pt x="855468" y="79662"/>
                </a:cubicBezTo>
                <a:cubicBezTo>
                  <a:pt x="856839" y="77604"/>
                  <a:pt x="858210" y="66632"/>
                  <a:pt x="858553" y="55659"/>
                </a:cubicBezTo>
                <a:cubicBezTo>
                  <a:pt x="859239" y="40571"/>
                  <a:pt x="860953" y="34399"/>
                  <a:pt x="865751" y="30970"/>
                </a:cubicBezTo>
                <a:cubicBezTo>
                  <a:pt x="869179" y="28227"/>
                  <a:pt x="873635" y="19997"/>
                  <a:pt x="875349" y="11768"/>
                </a:cubicBezTo>
                <a:cubicBezTo>
                  <a:pt x="877406" y="3881"/>
                  <a:pt x="880834" y="-1948"/>
                  <a:pt x="882547" y="-1263"/>
                </a:cubicBezTo>
                <a:cubicBezTo>
                  <a:pt x="885975" y="-234"/>
                  <a:pt x="885975" y="21026"/>
                  <a:pt x="882205" y="64231"/>
                </a:cubicBezTo>
                <a:cubicBezTo>
                  <a:pt x="880834" y="82062"/>
                  <a:pt x="881519" y="89263"/>
                  <a:pt x="885290" y="93378"/>
                </a:cubicBezTo>
                <a:cubicBezTo>
                  <a:pt x="891117" y="100236"/>
                  <a:pt x="904828" y="151671"/>
                  <a:pt x="904828" y="165387"/>
                </a:cubicBezTo>
                <a:cubicBezTo>
                  <a:pt x="904485" y="170530"/>
                  <a:pt x="902429" y="178417"/>
                  <a:pt x="899686" y="183218"/>
                </a:cubicBezTo>
                <a:cubicBezTo>
                  <a:pt x="892488" y="195562"/>
                  <a:pt x="893174" y="207906"/>
                  <a:pt x="900715" y="206535"/>
                </a:cubicBezTo>
                <a:cubicBezTo>
                  <a:pt x="910998" y="204477"/>
                  <a:pt x="915797" y="176360"/>
                  <a:pt x="913740" y="132126"/>
                </a:cubicBezTo>
                <a:lnTo>
                  <a:pt x="911684" y="93035"/>
                </a:lnTo>
                <a:lnTo>
                  <a:pt x="922995" y="95092"/>
                </a:lnTo>
                <a:lnTo>
                  <a:pt x="934650" y="96807"/>
                </a:lnTo>
                <a:lnTo>
                  <a:pt x="949732" y="62517"/>
                </a:lnTo>
                <a:cubicBezTo>
                  <a:pt x="964471" y="28570"/>
                  <a:pt x="970641" y="21712"/>
                  <a:pt x="972698" y="36114"/>
                </a:cubicBezTo>
                <a:cubicBezTo>
                  <a:pt x="973726" y="40914"/>
                  <a:pt x="979211" y="45372"/>
                  <a:pt x="989837" y="50172"/>
                </a:cubicBezTo>
                <a:cubicBezTo>
                  <a:pt x="998749" y="53944"/>
                  <a:pt x="1012117" y="59774"/>
                  <a:pt x="1020001" y="63546"/>
                </a:cubicBezTo>
                <a:cubicBezTo>
                  <a:pt x="1027542" y="66975"/>
                  <a:pt x="1037826" y="70061"/>
                  <a:pt x="1042625" y="70061"/>
                </a:cubicBezTo>
                <a:cubicBezTo>
                  <a:pt x="1063877" y="70061"/>
                  <a:pt x="1072446" y="73833"/>
                  <a:pt x="1076217" y="85834"/>
                </a:cubicBezTo>
                <a:cubicBezTo>
                  <a:pt x="1078273" y="92006"/>
                  <a:pt x="1081701" y="97493"/>
                  <a:pt x="1084101" y="98521"/>
                </a:cubicBezTo>
                <a:cubicBezTo>
                  <a:pt x="1086843" y="99207"/>
                  <a:pt x="1086500" y="106065"/>
                  <a:pt x="1083415" y="123896"/>
                </a:cubicBezTo>
                <a:cubicBezTo>
                  <a:pt x="1077588" y="154071"/>
                  <a:pt x="1079645" y="162987"/>
                  <a:pt x="1096783" y="179789"/>
                </a:cubicBezTo>
                <a:cubicBezTo>
                  <a:pt x="1112551" y="195219"/>
                  <a:pt x="1113580" y="203449"/>
                  <a:pt x="1105010" y="233967"/>
                </a:cubicBezTo>
                <a:cubicBezTo>
                  <a:pt x="1101240" y="246654"/>
                  <a:pt x="1100211" y="258656"/>
                  <a:pt x="1101582" y="271000"/>
                </a:cubicBezTo>
                <a:cubicBezTo>
                  <a:pt x="1102953" y="281630"/>
                  <a:pt x="1102268" y="289860"/>
                  <a:pt x="1100211" y="291231"/>
                </a:cubicBezTo>
                <a:cubicBezTo>
                  <a:pt x="1098155" y="292603"/>
                  <a:pt x="1096783" y="316606"/>
                  <a:pt x="1096783" y="352267"/>
                </a:cubicBezTo>
                <a:cubicBezTo>
                  <a:pt x="1096783" y="385872"/>
                  <a:pt x="1098155" y="409189"/>
                  <a:pt x="1099868" y="406103"/>
                </a:cubicBezTo>
                <a:cubicBezTo>
                  <a:pt x="1101582" y="403359"/>
                  <a:pt x="1105353" y="385529"/>
                  <a:pt x="1108438" y="366669"/>
                </a:cubicBezTo>
                <a:cubicBezTo>
                  <a:pt x="1111866" y="347810"/>
                  <a:pt x="1115293" y="329636"/>
                  <a:pt x="1115979" y="326207"/>
                </a:cubicBezTo>
                <a:cubicBezTo>
                  <a:pt x="1118378" y="318663"/>
                  <a:pt x="1124206" y="322092"/>
                  <a:pt x="1124206" y="331008"/>
                </a:cubicBezTo>
                <a:cubicBezTo>
                  <a:pt x="1124206" y="339237"/>
                  <a:pt x="1129690" y="339580"/>
                  <a:pt x="1133803" y="331693"/>
                </a:cubicBezTo>
                <a:cubicBezTo>
                  <a:pt x="1136203" y="327579"/>
                  <a:pt x="1135175" y="319692"/>
                  <a:pt x="1131747" y="308719"/>
                </a:cubicBezTo>
                <a:cubicBezTo>
                  <a:pt x="1126262" y="291917"/>
                  <a:pt x="1126262" y="291231"/>
                  <a:pt x="1137231" y="260713"/>
                </a:cubicBezTo>
                <a:cubicBezTo>
                  <a:pt x="1143058" y="243568"/>
                  <a:pt x="1149571" y="222651"/>
                  <a:pt x="1151628" y="214079"/>
                </a:cubicBezTo>
                <a:cubicBezTo>
                  <a:pt x="1156427" y="195562"/>
                  <a:pt x="1160540" y="190076"/>
                  <a:pt x="1169795" y="190076"/>
                </a:cubicBezTo>
                <a:cubicBezTo>
                  <a:pt x="1176308" y="190076"/>
                  <a:pt x="1176308" y="191447"/>
                  <a:pt x="1173566" y="213050"/>
                </a:cubicBezTo>
                <a:cubicBezTo>
                  <a:pt x="1170481" y="237053"/>
                  <a:pt x="1170138" y="275801"/>
                  <a:pt x="1172195" y="335808"/>
                </a:cubicBezTo>
                <a:cubicBezTo>
                  <a:pt x="1173223" y="370098"/>
                  <a:pt x="1173223" y="370441"/>
                  <a:pt x="1160883" y="392730"/>
                </a:cubicBezTo>
                <a:cubicBezTo>
                  <a:pt x="1149571" y="412961"/>
                  <a:pt x="1148200" y="418104"/>
                  <a:pt x="1148200" y="439707"/>
                </a:cubicBezTo>
                <a:cubicBezTo>
                  <a:pt x="1148200" y="453080"/>
                  <a:pt x="1149914" y="465081"/>
                  <a:pt x="1151628" y="466110"/>
                </a:cubicBezTo>
                <a:cubicBezTo>
                  <a:pt x="1153685" y="467482"/>
                  <a:pt x="1155056" y="463710"/>
                  <a:pt x="1155056" y="457881"/>
                </a:cubicBezTo>
                <a:cubicBezTo>
                  <a:pt x="1155056" y="446565"/>
                  <a:pt x="1160540" y="443136"/>
                  <a:pt x="1162597" y="453423"/>
                </a:cubicBezTo>
                <a:cubicBezTo>
                  <a:pt x="1163282" y="456509"/>
                  <a:pt x="1162254" y="465767"/>
                  <a:pt x="1160540" y="473997"/>
                </a:cubicBezTo>
                <a:cubicBezTo>
                  <a:pt x="1158141" y="485313"/>
                  <a:pt x="1156084" y="488056"/>
                  <a:pt x="1151285" y="486684"/>
                </a:cubicBezTo>
                <a:cubicBezTo>
                  <a:pt x="1146486" y="484970"/>
                  <a:pt x="1145115" y="487713"/>
                  <a:pt x="1143401" y="501086"/>
                </a:cubicBezTo>
                <a:cubicBezTo>
                  <a:pt x="1142030" y="510001"/>
                  <a:pt x="1142716" y="525775"/>
                  <a:pt x="1144772" y="536062"/>
                </a:cubicBezTo>
                <a:cubicBezTo>
                  <a:pt x="1148886" y="558350"/>
                  <a:pt x="1148886" y="556979"/>
                  <a:pt x="1145115" y="556979"/>
                </a:cubicBezTo>
                <a:cubicBezTo>
                  <a:pt x="1143401" y="556979"/>
                  <a:pt x="1141002" y="549435"/>
                  <a:pt x="1139631" y="539834"/>
                </a:cubicBezTo>
                <a:cubicBezTo>
                  <a:pt x="1136888" y="519260"/>
                  <a:pt x="1133118" y="515831"/>
                  <a:pt x="1127976" y="529547"/>
                </a:cubicBezTo>
                <a:cubicBezTo>
                  <a:pt x="1124206" y="540862"/>
                  <a:pt x="1118721" y="542920"/>
                  <a:pt x="1116322" y="534004"/>
                </a:cubicBezTo>
                <a:cubicBezTo>
                  <a:pt x="1115293" y="530575"/>
                  <a:pt x="1114265" y="533319"/>
                  <a:pt x="1113922" y="539834"/>
                </a:cubicBezTo>
                <a:cubicBezTo>
                  <a:pt x="1113237" y="546349"/>
                  <a:pt x="1111180" y="531947"/>
                  <a:pt x="1109123" y="507258"/>
                </a:cubicBezTo>
                <a:cubicBezTo>
                  <a:pt x="1106724" y="480855"/>
                  <a:pt x="1103982" y="463024"/>
                  <a:pt x="1101925" y="463710"/>
                </a:cubicBezTo>
                <a:cubicBezTo>
                  <a:pt x="1100211" y="464396"/>
                  <a:pt x="1097469" y="461310"/>
                  <a:pt x="1096098" y="456852"/>
                </a:cubicBezTo>
                <a:cubicBezTo>
                  <a:pt x="1094727" y="452394"/>
                  <a:pt x="1094384" y="469196"/>
                  <a:pt x="1095070" y="493542"/>
                </a:cubicBezTo>
                <a:cubicBezTo>
                  <a:pt x="1096783" y="542577"/>
                  <a:pt x="1094384" y="542234"/>
                  <a:pt x="1084786" y="492856"/>
                </a:cubicBezTo>
                <a:cubicBezTo>
                  <a:pt x="1081701" y="475368"/>
                  <a:pt x="1077588" y="460967"/>
                  <a:pt x="1075874" y="460967"/>
                </a:cubicBezTo>
                <a:cubicBezTo>
                  <a:pt x="1074160" y="460967"/>
                  <a:pt x="1073475" y="466796"/>
                  <a:pt x="1074503" y="473997"/>
                </a:cubicBezTo>
                <a:cubicBezTo>
                  <a:pt x="1075874" y="486684"/>
                  <a:pt x="1081016" y="543948"/>
                  <a:pt x="1084786" y="588525"/>
                </a:cubicBezTo>
                <a:cubicBezTo>
                  <a:pt x="1086843" y="616986"/>
                  <a:pt x="1081016" y="620072"/>
                  <a:pt x="1077931" y="592297"/>
                </a:cubicBezTo>
                <a:cubicBezTo>
                  <a:pt x="1076902" y="581325"/>
                  <a:pt x="1074846" y="567951"/>
                  <a:pt x="1073817" y="562122"/>
                </a:cubicBezTo>
                <a:cubicBezTo>
                  <a:pt x="1072103" y="553207"/>
                  <a:pt x="1071418" y="552864"/>
                  <a:pt x="1069361" y="558693"/>
                </a:cubicBezTo>
                <a:cubicBezTo>
                  <a:pt x="1065248" y="569666"/>
                  <a:pt x="1062506" y="615957"/>
                  <a:pt x="1059078" y="728429"/>
                </a:cubicBezTo>
                <a:cubicBezTo>
                  <a:pt x="1055650" y="836099"/>
                  <a:pt x="1055993" y="845700"/>
                  <a:pt x="1064905" y="915309"/>
                </a:cubicBezTo>
                <a:cubicBezTo>
                  <a:pt x="1071418" y="966744"/>
                  <a:pt x="1074160" y="1291471"/>
                  <a:pt x="1068333" y="1321646"/>
                </a:cubicBezTo>
                <a:cubicBezTo>
                  <a:pt x="1066276" y="1331933"/>
                  <a:pt x="1064905" y="1349764"/>
                  <a:pt x="1065248" y="1361079"/>
                </a:cubicBezTo>
                <a:cubicBezTo>
                  <a:pt x="1065591" y="1388168"/>
                  <a:pt x="1065591" y="1400856"/>
                  <a:pt x="1064905" y="1475608"/>
                </a:cubicBezTo>
                <a:cubicBezTo>
                  <a:pt x="1064220" y="1522585"/>
                  <a:pt x="1063191" y="1539044"/>
                  <a:pt x="1060106" y="1540073"/>
                </a:cubicBezTo>
                <a:cubicBezTo>
                  <a:pt x="1056679" y="1541445"/>
                  <a:pt x="1055650" y="1568191"/>
                  <a:pt x="1055650" y="1659402"/>
                </a:cubicBezTo>
                <a:cubicBezTo>
                  <a:pt x="1055650" y="1726954"/>
                  <a:pt x="1054279" y="1778046"/>
                  <a:pt x="1052565" y="1779074"/>
                </a:cubicBezTo>
                <a:cubicBezTo>
                  <a:pt x="1050851" y="1780446"/>
                  <a:pt x="1048452" y="1769816"/>
                  <a:pt x="1047081" y="1755757"/>
                </a:cubicBezTo>
                <a:cubicBezTo>
                  <a:pt x="1044338" y="1725582"/>
                  <a:pt x="1038511" y="1713580"/>
                  <a:pt x="1038511" y="1737583"/>
                </a:cubicBezTo>
                <a:cubicBezTo>
                  <a:pt x="1038511" y="1746499"/>
                  <a:pt x="1037140" y="1753700"/>
                  <a:pt x="1035083" y="1753700"/>
                </a:cubicBezTo>
                <a:cubicBezTo>
                  <a:pt x="1030970" y="1753700"/>
                  <a:pt x="1030970" y="1754728"/>
                  <a:pt x="1029942" y="1674490"/>
                </a:cubicBezTo>
                <a:cubicBezTo>
                  <a:pt x="1028913" y="1613111"/>
                  <a:pt x="1029256" y="1610710"/>
                  <a:pt x="1035426" y="1612082"/>
                </a:cubicBezTo>
                <a:cubicBezTo>
                  <a:pt x="1041253" y="1613797"/>
                  <a:pt x="1041596" y="1613111"/>
                  <a:pt x="1037826" y="1602824"/>
                </a:cubicBezTo>
                <a:cubicBezTo>
                  <a:pt x="1035083" y="1594251"/>
                  <a:pt x="1035083" y="1588765"/>
                  <a:pt x="1038168" y="1580535"/>
                </a:cubicBezTo>
                <a:cubicBezTo>
                  <a:pt x="1042625" y="1567848"/>
                  <a:pt x="1043996" y="1410800"/>
                  <a:pt x="1040225" y="1359708"/>
                </a:cubicBezTo>
                <a:cubicBezTo>
                  <a:pt x="1037826" y="1331247"/>
                  <a:pt x="1037140" y="1328161"/>
                  <a:pt x="1033027" y="1333647"/>
                </a:cubicBezTo>
                <a:cubicBezTo>
                  <a:pt x="1030285" y="1337076"/>
                  <a:pt x="1028228" y="1344277"/>
                  <a:pt x="1028228" y="1349764"/>
                </a:cubicBezTo>
                <a:cubicBezTo>
                  <a:pt x="1028228" y="1360393"/>
                  <a:pt x="1023429" y="1362794"/>
                  <a:pt x="1020001" y="1353878"/>
                </a:cubicBezTo>
                <a:cubicBezTo>
                  <a:pt x="1018630" y="1350792"/>
                  <a:pt x="1020001" y="1345649"/>
                  <a:pt x="1022743" y="1342563"/>
                </a:cubicBezTo>
                <a:cubicBezTo>
                  <a:pt x="1030970" y="1333304"/>
                  <a:pt x="1032341" y="1321989"/>
                  <a:pt x="1029942" y="1290099"/>
                </a:cubicBezTo>
                <a:cubicBezTo>
                  <a:pt x="1027200" y="1255123"/>
                  <a:pt x="1026171" y="1254094"/>
                  <a:pt x="1021715" y="1280155"/>
                </a:cubicBezTo>
                <a:cubicBezTo>
                  <a:pt x="1021372" y="1281184"/>
                  <a:pt x="1019316" y="1279126"/>
                  <a:pt x="1016574" y="1275354"/>
                </a:cubicBezTo>
                <a:cubicBezTo>
                  <a:pt x="1012460" y="1269525"/>
                  <a:pt x="1012117" y="1269525"/>
                  <a:pt x="1010061" y="1277412"/>
                </a:cubicBezTo>
                <a:cubicBezTo>
                  <a:pt x="1009032" y="1281869"/>
                  <a:pt x="1009375" y="1291813"/>
                  <a:pt x="1011089" y="1299014"/>
                </a:cubicBezTo>
                <a:cubicBezTo>
                  <a:pt x="1012803" y="1306558"/>
                  <a:pt x="1013146" y="1314102"/>
                  <a:pt x="1012117" y="1315816"/>
                </a:cubicBezTo>
                <a:cubicBezTo>
                  <a:pt x="1010404" y="1318560"/>
                  <a:pt x="1007661" y="1395712"/>
                  <a:pt x="1007661" y="1434460"/>
                </a:cubicBezTo>
                <a:cubicBezTo>
                  <a:pt x="1007661" y="1447147"/>
                  <a:pt x="1006976" y="1448862"/>
                  <a:pt x="1002520" y="1445090"/>
                </a:cubicBezTo>
                <a:cubicBezTo>
                  <a:pt x="999777" y="1442689"/>
                  <a:pt x="997378" y="1436174"/>
                  <a:pt x="997378" y="1430345"/>
                </a:cubicBezTo>
                <a:cubicBezTo>
                  <a:pt x="997378" y="1424516"/>
                  <a:pt x="996692" y="1420744"/>
                  <a:pt x="995664" y="1421773"/>
                </a:cubicBezTo>
                <a:cubicBezTo>
                  <a:pt x="990180" y="1427259"/>
                  <a:pt x="988123" y="1550703"/>
                  <a:pt x="993607" y="1560647"/>
                </a:cubicBezTo>
                <a:cubicBezTo>
                  <a:pt x="996350" y="1566133"/>
                  <a:pt x="996007" y="1570934"/>
                  <a:pt x="991894" y="1581221"/>
                </a:cubicBezTo>
                <a:cubicBezTo>
                  <a:pt x="986752" y="1592880"/>
                  <a:pt x="986409" y="1606939"/>
                  <a:pt x="988466" y="1702265"/>
                </a:cubicBezTo>
                <a:cubicBezTo>
                  <a:pt x="989837" y="1761586"/>
                  <a:pt x="992236" y="1831881"/>
                  <a:pt x="994293" y="1858284"/>
                </a:cubicBezTo>
                <a:cubicBezTo>
                  <a:pt x="999092" y="1924807"/>
                  <a:pt x="1001149" y="2031449"/>
                  <a:pt x="997721" y="2022876"/>
                </a:cubicBezTo>
                <a:cubicBezTo>
                  <a:pt x="992922" y="2011218"/>
                  <a:pt x="989151" y="1968355"/>
                  <a:pt x="990865" y="1939209"/>
                </a:cubicBezTo>
                <a:cubicBezTo>
                  <a:pt x="990865" y="1935094"/>
                  <a:pt x="989494" y="1929607"/>
                  <a:pt x="987780" y="1927893"/>
                </a:cubicBezTo>
                <a:cubicBezTo>
                  <a:pt x="985381" y="1925493"/>
                  <a:pt x="982981" y="1932694"/>
                  <a:pt x="980239" y="1950181"/>
                </a:cubicBezTo>
                <a:cubicBezTo>
                  <a:pt x="977154" y="1969041"/>
                  <a:pt x="974755" y="1975556"/>
                  <a:pt x="971327" y="1974184"/>
                </a:cubicBezTo>
                <a:cubicBezTo>
                  <a:pt x="965842" y="1972127"/>
                  <a:pt x="962072" y="1989615"/>
                  <a:pt x="963786" y="2010875"/>
                </a:cubicBezTo>
                <a:lnTo>
                  <a:pt x="964814" y="2026305"/>
                </a:lnTo>
                <a:lnTo>
                  <a:pt x="967556" y="2009160"/>
                </a:lnTo>
                <a:cubicBezTo>
                  <a:pt x="972698" y="1978642"/>
                  <a:pt x="975097" y="1981042"/>
                  <a:pt x="976811" y="2017733"/>
                </a:cubicBezTo>
                <a:cubicBezTo>
                  <a:pt x="978182" y="2037621"/>
                  <a:pt x="979211" y="2045851"/>
                  <a:pt x="979554" y="2035906"/>
                </a:cubicBezTo>
                <a:cubicBezTo>
                  <a:pt x="980239" y="2015675"/>
                  <a:pt x="982981" y="2006760"/>
                  <a:pt x="987437" y="2009503"/>
                </a:cubicBezTo>
                <a:cubicBezTo>
                  <a:pt x="989151" y="2010532"/>
                  <a:pt x="990522" y="2029048"/>
                  <a:pt x="990522" y="2050651"/>
                </a:cubicBezTo>
                <a:cubicBezTo>
                  <a:pt x="990522" y="2080141"/>
                  <a:pt x="991551" y="2089742"/>
                  <a:pt x="994979" y="2089742"/>
                </a:cubicBezTo>
                <a:cubicBezTo>
                  <a:pt x="998064" y="2089742"/>
                  <a:pt x="998749" y="2085627"/>
                  <a:pt x="998064" y="2076026"/>
                </a:cubicBezTo>
                <a:cubicBezTo>
                  <a:pt x="997035" y="2065053"/>
                  <a:pt x="997721" y="2062310"/>
                  <a:pt x="1002177" y="2062310"/>
                </a:cubicBezTo>
                <a:cubicBezTo>
                  <a:pt x="1006976" y="2062310"/>
                  <a:pt x="1007661" y="2068825"/>
                  <a:pt x="1007661" y="2112030"/>
                </a:cubicBezTo>
                <a:cubicBezTo>
                  <a:pt x="1007661" y="2150778"/>
                  <a:pt x="1006633" y="2161751"/>
                  <a:pt x="1003205" y="2161751"/>
                </a:cubicBezTo>
                <a:cubicBezTo>
                  <a:pt x="996692" y="2161751"/>
                  <a:pt x="996007" y="2187125"/>
                  <a:pt x="1002177" y="2193298"/>
                </a:cubicBezTo>
                <a:cubicBezTo>
                  <a:pt x="1005262" y="2196384"/>
                  <a:pt x="1008004" y="2208728"/>
                  <a:pt x="1009375" y="2223816"/>
                </a:cubicBezTo>
                <a:cubicBezTo>
                  <a:pt x="1010404" y="2237875"/>
                  <a:pt x="1012117" y="2257420"/>
                  <a:pt x="1013146" y="2267707"/>
                </a:cubicBezTo>
                <a:cubicBezTo>
                  <a:pt x="1014517" y="2278680"/>
                  <a:pt x="1013831" y="2285195"/>
                  <a:pt x="1011775" y="2283823"/>
                </a:cubicBezTo>
                <a:cubicBezTo>
                  <a:pt x="1010061" y="2282794"/>
                  <a:pt x="1007661" y="2266335"/>
                  <a:pt x="1006633" y="2247133"/>
                </a:cubicBezTo>
                <a:cubicBezTo>
                  <a:pt x="1005605" y="2227930"/>
                  <a:pt x="1003205" y="2210785"/>
                  <a:pt x="1001149" y="2208728"/>
                </a:cubicBezTo>
                <a:cubicBezTo>
                  <a:pt x="995664" y="2203242"/>
                  <a:pt x="992579" y="2221758"/>
                  <a:pt x="997035" y="2234446"/>
                </a:cubicBezTo>
                <a:cubicBezTo>
                  <a:pt x="999777" y="2241989"/>
                  <a:pt x="999777" y="2246104"/>
                  <a:pt x="997721" y="2246790"/>
                </a:cubicBezTo>
                <a:cubicBezTo>
                  <a:pt x="995321" y="2247476"/>
                  <a:pt x="994979" y="2255705"/>
                  <a:pt x="996350" y="2267707"/>
                </a:cubicBezTo>
                <a:cubicBezTo>
                  <a:pt x="998406" y="2287595"/>
                  <a:pt x="992922" y="2312627"/>
                  <a:pt x="986752" y="2312627"/>
                </a:cubicBezTo>
                <a:cubicBezTo>
                  <a:pt x="985038" y="2312627"/>
                  <a:pt x="984010" y="2311598"/>
                  <a:pt x="984352" y="2310226"/>
                </a:cubicBezTo>
                <a:cubicBezTo>
                  <a:pt x="985381" y="2306112"/>
                  <a:pt x="976469" y="2188497"/>
                  <a:pt x="974412" y="2178896"/>
                </a:cubicBezTo>
                <a:lnTo>
                  <a:pt x="972698" y="2170323"/>
                </a:lnTo>
                <a:lnTo>
                  <a:pt x="969270" y="2178896"/>
                </a:lnTo>
                <a:cubicBezTo>
                  <a:pt x="967556" y="2183353"/>
                  <a:pt x="966528" y="2200498"/>
                  <a:pt x="966871" y="2216615"/>
                </a:cubicBezTo>
                <a:cubicBezTo>
                  <a:pt x="967214" y="2232731"/>
                  <a:pt x="966528" y="2259820"/>
                  <a:pt x="965500" y="2276622"/>
                </a:cubicBezTo>
                <a:cubicBezTo>
                  <a:pt x="964814" y="2293767"/>
                  <a:pt x="963786" y="2310912"/>
                  <a:pt x="963443" y="2315370"/>
                </a:cubicBezTo>
                <a:cubicBezTo>
                  <a:pt x="963100" y="2321885"/>
                  <a:pt x="961729" y="2322914"/>
                  <a:pt x="956245" y="2321199"/>
                </a:cubicBezTo>
                <a:cubicBezTo>
                  <a:pt x="948018" y="2318456"/>
                  <a:pt x="948018" y="2317427"/>
                  <a:pt x="954531" y="2353775"/>
                </a:cubicBezTo>
                <a:cubicBezTo>
                  <a:pt x="961044" y="2390122"/>
                  <a:pt x="960701" y="2401095"/>
                  <a:pt x="954188" y="2382578"/>
                </a:cubicBezTo>
                <a:cubicBezTo>
                  <a:pt x="951103" y="2374349"/>
                  <a:pt x="946304" y="2367491"/>
                  <a:pt x="942534" y="2366462"/>
                </a:cubicBezTo>
                <a:cubicBezTo>
                  <a:pt x="938077" y="2365433"/>
                  <a:pt x="935678" y="2360290"/>
                  <a:pt x="933964" y="2348631"/>
                </a:cubicBezTo>
                <a:cubicBezTo>
                  <a:pt x="930879" y="2330115"/>
                  <a:pt x="934307" y="2301311"/>
                  <a:pt x="939106" y="2299597"/>
                </a:cubicBezTo>
                <a:cubicBezTo>
                  <a:pt x="941162" y="2298911"/>
                  <a:pt x="942534" y="2296168"/>
                  <a:pt x="942534" y="2293424"/>
                </a:cubicBezTo>
                <a:cubicBezTo>
                  <a:pt x="942534" y="2290681"/>
                  <a:pt x="940477" y="2289652"/>
                  <a:pt x="937392" y="2290681"/>
                </a:cubicBezTo>
                <a:cubicBezTo>
                  <a:pt x="932936" y="2292396"/>
                  <a:pt x="932250" y="2287252"/>
                  <a:pt x="932250" y="2257420"/>
                </a:cubicBezTo>
                <a:cubicBezTo>
                  <a:pt x="932250" y="2231017"/>
                  <a:pt x="931222" y="2223130"/>
                  <a:pt x="928480" y="2226902"/>
                </a:cubicBezTo>
                <a:cubicBezTo>
                  <a:pt x="925737" y="2230674"/>
                  <a:pt x="925395" y="2228273"/>
                  <a:pt x="927451" y="2218329"/>
                </a:cubicBezTo>
                <a:cubicBezTo>
                  <a:pt x="930536" y="2200841"/>
                  <a:pt x="931565" y="2130890"/>
                  <a:pt x="928822" y="2130890"/>
                </a:cubicBezTo>
                <a:cubicBezTo>
                  <a:pt x="927451" y="2130890"/>
                  <a:pt x="924709" y="2134662"/>
                  <a:pt x="922652" y="2139462"/>
                </a:cubicBezTo>
                <a:cubicBezTo>
                  <a:pt x="919567" y="2145977"/>
                  <a:pt x="919567" y="2150092"/>
                  <a:pt x="922652" y="2156607"/>
                </a:cubicBezTo>
                <a:cubicBezTo>
                  <a:pt x="925395" y="2163122"/>
                  <a:pt x="925395" y="2166208"/>
                  <a:pt x="921624" y="2170666"/>
                </a:cubicBezTo>
                <a:cubicBezTo>
                  <a:pt x="918196" y="2175124"/>
                  <a:pt x="916825" y="2188154"/>
                  <a:pt x="916825" y="2219701"/>
                </a:cubicBezTo>
                <a:cubicBezTo>
                  <a:pt x="916482" y="2243361"/>
                  <a:pt x="915454" y="2290681"/>
                  <a:pt x="914083" y="2324628"/>
                </a:cubicBezTo>
                <a:cubicBezTo>
                  <a:pt x="908256" y="2465560"/>
                  <a:pt x="908256" y="2467275"/>
                  <a:pt x="915454" y="2465217"/>
                </a:cubicBezTo>
                <a:cubicBezTo>
                  <a:pt x="921624" y="2463160"/>
                  <a:pt x="921967" y="2464874"/>
                  <a:pt x="921967" y="2488877"/>
                </a:cubicBezTo>
                <a:cubicBezTo>
                  <a:pt x="921967" y="2503965"/>
                  <a:pt x="920596" y="2514938"/>
                  <a:pt x="918539" y="2514938"/>
                </a:cubicBezTo>
                <a:cubicBezTo>
                  <a:pt x="916825" y="2514938"/>
                  <a:pt x="915111" y="2506022"/>
                  <a:pt x="915111" y="2495392"/>
                </a:cubicBezTo>
                <a:cubicBezTo>
                  <a:pt x="915111" y="2484763"/>
                  <a:pt x="914083" y="2477219"/>
                  <a:pt x="912712" y="2478590"/>
                </a:cubicBezTo>
                <a:cubicBezTo>
                  <a:pt x="907913" y="2483048"/>
                  <a:pt x="905856" y="2526596"/>
                  <a:pt x="908941" y="2546485"/>
                </a:cubicBezTo>
                <a:cubicBezTo>
                  <a:pt x="911684" y="2561915"/>
                  <a:pt x="911341" y="2569459"/>
                  <a:pt x="906542" y="2583175"/>
                </a:cubicBezTo>
                <a:cubicBezTo>
                  <a:pt x="903457" y="2592433"/>
                  <a:pt x="899001" y="2601691"/>
                  <a:pt x="896601" y="2603749"/>
                </a:cubicBezTo>
                <a:cubicBezTo>
                  <a:pt x="893174" y="2606492"/>
                  <a:pt x="892488" y="2593462"/>
                  <a:pt x="892145" y="2539627"/>
                </a:cubicBezTo>
                <a:cubicBezTo>
                  <a:pt x="891802" y="2452187"/>
                  <a:pt x="891460" y="2448072"/>
                  <a:pt x="888717" y="2451158"/>
                </a:cubicBezTo>
                <a:cubicBezTo>
                  <a:pt x="887346" y="2452530"/>
                  <a:pt x="885632" y="2478590"/>
                  <a:pt x="884947" y="2509108"/>
                </a:cubicBezTo>
                <a:cubicBezTo>
                  <a:pt x="883576" y="2580089"/>
                  <a:pt x="881862" y="2603749"/>
                  <a:pt x="878434" y="2614379"/>
                </a:cubicBezTo>
                <a:cubicBezTo>
                  <a:pt x="876720" y="2619179"/>
                  <a:pt x="876377" y="2631524"/>
                  <a:pt x="877406" y="2641811"/>
                </a:cubicBezTo>
                <a:cubicBezTo>
                  <a:pt x="879120" y="2659299"/>
                  <a:pt x="879805" y="2660670"/>
                  <a:pt x="888717" y="2661699"/>
                </a:cubicBezTo>
                <a:lnTo>
                  <a:pt x="898315" y="2662728"/>
                </a:lnTo>
                <a:lnTo>
                  <a:pt x="895916" y="2642154"/>
                </a:lnTo>
                <a:cubicBezTo>
                  <a:pt x="894202" y="2624666"/>
                  <a:pt x="894545" y="2620551"/>
                  <a:pt x="900715" y="2612664"/>
                </a:cubicBezTo>
                <a:lnTo>
                  <a:pt x="907570" y="2603749"/>
                </a:lnTo>
                <a:lnTo>
                  <a:pt x="913397" y="2623637"/>
                </a:lnTo>
                <a:cubicBezTo>
                  <a:pt x="916482" y="2634610"/>
                  <a:pt x="919567" y="2646268"/>
                  <a:pt x="920596" y="2649697"/>
                </a:cubicBezTo>
                <a:cubicBezTo>
                  <a:pt x="924024" y="2661356"/>
                  <a:pt x="912712" y="2655527"/>
                  <a:pt x="907227" y="2642839"/>
                </a:cubicBezTo>
                <a:cubicBezTo>
                  <a:pt x="904142" y="2635639"/>
                  <a:pt x="902429" y="2633581"/>
                  <a:pt x="903457" y="2638039"/>
                </a:cubicBezTo>
                <a:cubicBezTo>
                  <a:pt x="908941" y="2659984"/>
                  <a:pt x="902429" y="2685016"/>
                  <a:pt x="894545" y="2672672"/>
                </a:cubicBezTo>
                <a:cubicBezTo>
                  <a:pt x="891802" y="2668557"/>
                  <a:pt x="891117" y="2668900"/>
                  <a:pt x="891117" y="2675072"/>
                </a:cubicBezTo>
                <a:cubicBezTo>
                  <a:pt x="891117" y="2679530"/>
                  <a:pt x="888032" y="2687759"/>
                  <a:pt x="884261" y="2693932"/>
                </a:cubicBezTo>
                <a:cubicBezTo>
                  <a:pt x="880491" y="2700104"/>
                  <a:pt x="877749" y="2708333"/>
                  <a:pt x="877749" y="2712105"/>
                </a:cubicBezTo>
                <a:cubicBezTo>
                  <a:pt x="878091" y="2717935"/>
                  <a:pt x="878434" y="2717935"/>
                  <a:pt x="879805" y="2713134"/>
                </a:cubicBezTo>
                <a:cubicBezTo>
                  <a:pt x="880491" y="2709705"/>
                  <a:pt x="882890" y="2706962"/>
                  <a:pt x="884604" y="2706962"/>
                </a:cubicBezTo>
                <a:cubicBezTo>
                  <a:pt x="889060" y="2706962"/>
                  <a:pt x="888375" y="2720335"/>
                  <a:pt x="882547" y="2736108"/>
                </a:cubicBezTo>
                <a:cubicBezTo>
                  <a:pt x="876720" y="2752567"/>
                  <a:pt x="876035" y="2789258"/>
                  <a:pt x="881176" y="2800916"/>
                </a:cubicBezTo>
                <a:cubicBezTo>
                  <a:pt x="884604" y="2808117"/>
                  <a:pt x="886661" y="2809146"/>
                  <a:pt x="896601" y="2807431"/>
                </a:cubicBezTo>
                <a:lnTo>
                  <a:pt x="908256" y="2805374"/>
                </a:lnTo>
                <a:lnTo>
                  <a:pt x="908256" y="2831777"/>
                </a:lnTo>
                <a:cubicBezTo>
                  <a:pt x="908256" y="2848579"/>
                  <a:pt x="909627" y="2857495"/>
                  <a:pt x="911684" y="2856123"/>
                </a:cubicBezTo>
                <a:cubicBezTo>
                  <a:pt x="913740" y="2855095"/>
                  <a:pt x="915111" y="2855780"/>
                  <a:pt x="915111" y="2857495"/>
                </a:cubicBezTo>
                <a:cubicBezTo>
                  <a:pt x="915111" y="2863667"/>
                  <a:pt x="921281" y="2861610"/>
                  <a:pt x="922995" y="2855437"/>
                </a:cubicBezTo>
                <a:cubicBezTo>
                  <a:pt x="924024" y="2850980"/>
                  <a:pt x="924709" y="2851323"/>
                  <a:pt x="925052" y="2857152"/>
                </a:cubicBezTo>
                <a:cubicBezTo>
                  <a:pt x="925052" y="2861610"/>
                  <a:pt x="922995" y="2869839"/>
                  <a:pt x="919910" y="2875669"/>
                </a:cubicBezTo>
                <a:cubicBezTo>
                  <a:pt x="915454" y="2884241"/>
                  <a:pt x="915111" y="2888013"/>
                  <a:pt x="918196" y="2892814"/>
                </a:cubicBezTo>
                <a:cubicBezTo>
                  <a:pt x="923338" y="2901386"/>
                  <a:pt x="922995" y="2909273"/>
                  <a:pt x="917168" y="2909273"/>
                </a:cubicBezTo>
                <a:cubicBezTo>
                  <a:pt x="914426" y="2909273"/>
                  <a:pt x="911684" y="2905844"/>
                  <a:pt x="910998" y="2901729"/>
                </a:cubicBezTo>
                <a:cubicBezTo>
                  <a:pt x="910312" y="2897271"/>
                  <a:pt x="909627" y="2906872"/>
                  <a:pt x="909284" y="2922989"/>
                </a:cubicBezTo>
                <a:cubicBezTo>
                  <a:pt x="908941" y="2940477"/>
                  <a:pt x="910655" y="2956250"/>
                  <a:pt x="913055" y="2962422"/>
                </a:cubicBezTo>
                <a:cubicBezTo>
                  <a:pt x="917854" y="2973395"/>
                  <a:pt x="924024" y="3007685"/>
                  <a:pt x="929508" y="3051576"/>
                </a:cubicBezTo>
                <a:cubicBezTo>
                  <a:pt x="934307" y="3093410"/>
                  <a:pt x="938420" y="3197652"/>
                  <a:pt x="935335" y="3209310"/>
                </a:cubicBezTo>
                <a:cubicBezTo>
                  <a:pt x="931907" y="3223369"/>
                  <a:pt x="929851" y="3348185"/>
                  <a:pt x="933279" y="3348185"/>
                </a:cubicBezTo>
                <a:cubicBezTo>
                  <a:pt x="934650" y="3348185"/>
                  <a:pt x="935335" y="3344756"/>
                  <a:pt x="934307" y="3340641"/>
                </a:cubicBezTo>
                <a:cubicBezTo>
                  <a:pt x="932593" y="3330011"/>
                  <a:pt x="937735" y="3317324"/>
                  <a:pt x="943562" y="3317324"/>
                </a:cubicBezTo>
                <a:cubicBezTo>
                  <a:pt x="950760" y="3317324"/>
                  <a:pt x="953502" y="3292635"/>
                  <a:pt x="949389" y="3269318"/>
                </a:cubicBezTo>
                <a:cubicBezTo>
                  <a:pt x="946647" y="3253544"/>
                  <a:pt x="946990" y="3243943"/>
                  <a:pt x="951103" y="3224055"/>
                </a:cubicBezTo>
                <a:cubicBezTo>
                  <a:pt x="953845" y="3210339"/>
                  <a:pt x="956245" y="3195594"/>
                  <a:pt x="956245" y="3191822"/>
                </a:cubicBezTo>
                <a:cubicBezTo>
                  <a:pt x="956245" y="3187708"/>
                  <a:pt x="959330" y="3180507"/>
                  <a:pt x="963100" y="3175706"/>
                </a:cubicBezTo>
                <a:cubicBezTo>
                  <a:pt x="969956" y="3167134"/>
                  <a:pt x="969956" y="3167134"/>
                  <a:pt x="963100" y="3165419"/>
                </a:cubicBezTo>
                <a:cubicBezTo>
                  <a:pt x="957959" y="3164047"/>
                  <a:pt x="956245" y="3160618"/>
                  <a:pt x="956245" y="3153075"/>
                </a:cubicBezTo>
                <a:cubicBezTo>
                  <a:pt x="956245" y="3147245"/>
                  <a:pt x="957959" y="3142445"/>
                  <a:pt x="959672" y="3142445"/>
                </a:cubicBezTo>
                <a:cubicBezTo>
                  <a:pt x="961729" y="3142445"/>
                  <a:pt x="963100" y="3145188"/>
                  <a:pt x="963100" y="3148960"/>
                </a:cubicBezTo>
                <a:cubicBezTo>
                  <a:pt x="963100" y="3152732"/>
                  <a:pt x="967214" y="3156847"/>
                  <a:pt x="973384" y="3159590"/>
                </a:cubicBezTo>
                <a:cubicBezTo>
                  <a:pt x="983324" y="3163705"/>
                  <a:pt x="987437" y="3169877"/>
                  <a:pt x="979896" y="3169877"/>
                </a:cubicBezTo>
                <a:cubicBezTo>
                  <a:pt x="977497" y="3169877"/>
                  <a:pt x="976811" y="3175020"/>
                  <a:pt x="978525" y="3184621"/>
                </a:cubicBezTo>
                <a:cubicBezTo>
                  <a:pt x="980239" y="3197652"/>
                  <a:pt x="979896" y="3198337"/>
                  <a:pt x="975440" y="3192851"/>
                </a:cubicBezTo>
                <a:cubicBezTo>
                  <a:pt x="970641" y="3186679"/>
                  <a:pt x="964129" y="3190451"/>
                  <a:pt x="968242" y="3197309"/>
                </a:cubicBezTo>
                <a:cubicBezTo>
                  <a:pt x="969270" y="3199023"/>
                  <a:pt x="971670" y="3207253"/>
                  <a:pt x="973041" y="3215140"/>
                </a:cubicBezTo>
                <a:cubicBezTo>
                  <a:pt x="975440" y="3225769"/>
                  <a:pt x="976126" y="3227484"/>
                  <a:pt x="976469" y="3220626"/>
                </a:cubicBezTo>
                <a:cubicBezTo>
                  <a:pt x="976811" y="3213768"/>
                  <a:pt x="978182" y="3211711"/>
                  <a:pt x="981953" y="3213082"/>
                </a:cubicBezTo>
                <a:cubicBezTo>
                  <a:pt x="986066" y="3214797"/>
                  <a:pt x="987095" y="3211368"/>
                  <a:pt x="987437" y="3195251"/>
                </a:cubicBezTo>
                <a:cubicBezTo>
                  <a:pt x="987437" y="3162333"/>
                  <a:pt x="989151" y="3135930"/>
                  <a:pt x="993265" y="3096153"/>
                </a:cubicBezTo>
                <a:cubicBezTo>
                  <a:pt x="995321" y="3075579"/>
                  <a:pt x="996350" y="3035460"/>
                  <a:pt x="996007" y="3006999"/>
                </a:cubicBezTo>
                <a:cubicBezTo>
                  <a:pt x="994979" y="2957279"/>
                  <a:pt x="998406" y="2926418"/>
                  <a:pt x="1004576" y="2926418"/>
                </a:cubicBezTo>
                <a:cubicBezTo>
                  <a:pt x="1008690" y="2926418"/>
                  <a:pt x="1008347" y="2949392"/>
                  <a:pt x="1004234" y="2952135"/>
                </a:cubicBezTo>
                <a:cubicBezTo>
                  <a:pt x="1002177" y="2953507"/>
                  <a:pt x="1001834" y="2956250"/>
                  <a:pt x="1003891" y="2959679"/>
                </a:cubicBezTo>
                <a:cubicBezTo>
                  <a:pt x="1005605" y="2962765"/>
                  <a:pt x="1005947" y="2991569"/>
                  <a:pt x="1004919" y="3023801"/>
                </a:cubicBezTo>
                <a:cubicBezTo>
                  <a:pt x="1003205" y="3077980"/>
                  <a:pt x="1003548" y="3082094"/>
                  <a:pt x="1008690" y="3077637"/>
                </a:cubicBezTo>
                <a:cubicBezTo>
                  <a:pt x="1013489" y="3073865"/>
                  <a:pt x="1014517" y="3073865"/>
                  <a:pt x="1014517" y="3077637"/>
                </a:cubicBezTo>
                <a:cubicBezTo>
                  <a:pt x="1014517" y="3080380"/>
                  <a:pt x="1012117" y="3085523"/>
                  <a:pt x="1009375" y="3088952"/>
                </a:cubicBezTo>
                <a:cubicBezTo>
                  <a:pt x="1002520" y="3097868"/>
                  <a:pt x="1002862" y="3119470"/>
                  <a:pt x="1009718" y="3132501"/>
                </a:cubicBezTo>
                <a:cubicBezTo>
                  <a:pt x="1012803" y="3139016"/>
                  <a:pt x="1014174" y="3146560"/>
                  <a:pt x="1012803" y="3152732"/>
                </a:cubicBezTo>
                <a:cubicBezTo>
                  <a:pt x="1011089" y="3160276"/>
                  <a:pt x="1012460" y="3163362"/>
                  <a:pt x="1017945" y="3167476"/>
                </a:cubicBezTo>
                <a:cubicBezTo>
                  <a:pt x="1024800" y="3172277"/>
                  <a:pt x="1024800" y="3172620"/>
                  <a:pt x="1018630" y="3173992"/>
                </a:cubicBezTo>
                <a:cubicBezTo>
                  <a:pt x="1013146" y="3175706"/>
                  <a:pt x="1012460" y="3178106"/>
                  <a:pt x="1014517" y="3193880"/>
                </a:cubicBezTo>
                <a:cubicBezTo>
                  <a:pt x="1015888" y="3203824"/>
                  <a:pt x="1015545" y="3219597"/>
                  <a:pt x="1013831" y="3229541"/>
                </a:cubicBezTo>
                <a:cubicBezTo>
                  <a:pt x="1010404" y="3250115"/>
                  <a:pt x="1013489" y="3333783"/>
                  <a:pt x="1018287" y="3352985"/>
                </a:cubicBezTo>
                <a:cubicBezTo>
                  <a:pt x="1020344" y="3360186"/>
                  <a:pt x="1020687" y="3371845"/>
                  <a:pt x="1019659" y="3379046"/>
                </a:cubicBezTo>
                <a:cubicBezTo>
                  <a:pt x="1018287" y="3387618"/>
                  <a:pt x="1019316" y="3396191"/>
                  <a:pt x="1022401" y="3403735"/>
                </a:cubicBezTo>
                <a:cubicBezTo>
                  <a:pt x="1025143" y="3409907"/>
                  <a:pt x="1028571" y="3421565"/>
                  <a:pt x="1029599" y="3429795"/>
                </a:cubicBezTo>
                <a:cubicBezTo>
                  <a:pt x="1030627" y="3437682"/>
                  <a:pt x="1032684" y="3450712"/>
                  <a:pt x="1033712" y="3458941"/>
                </a:cubicBezTo>
                <a:cubicBezTo>
                  <a:pt x="1035083" y="3466828"/>
                  <a:pt x="1038168" y="3475058"/>
                  <a:pt x="1040911" y="3477458"/>
                </a:cubicBezTo>
                <a:cubicBezTo>
                  <a:pt x="1044338" y="3479858"/>
                  <a:pt x="1045024" y="3483973"/>
                  <a:pt x="1043653" y="3489117"/>
                </a:cubicBezTo>
                <a:cubicBezTo>
                  <a:pt x="1041253" y="3496660"/>
                  <a:pt x="1040911" y="3500089"/>
                  <a:pt x="1041939" y="3581357"/>
                </a:cubicBezTo>
                <a:cubicBezTo>
                  <a:pt x="1042625" y="3623876"/>
                  <a:pt x="1043310" y="3628334"/>
                  <a:pt x="1045710" y="3612561"/>
                </a:cubicBezTo>
                <a:cubicBezTo>
                  <a:pt x="1049480" y="3589586"/>
                  <a:pt x="1051537" y="3587186"/>
                  <a:pt x="1054279" y="3601588"/>
                </a:cubicBezTo>
                <a:cubicBezTo>
                  <a:pt x="1055650" y="3607760"/>
                  <a:pt x="1058735" y="3613589"/>
                  <a:pt x="1061135" y="3614618"/>
                </a:cubicBezTo>
                <a:cubicBezTo>
                  <a:pt x="1067305" y="3617018"/>
                  <a:pt x="1067305" y="3622505"/>
                  <a:pt x="1060792" y="3627305"/>
                </a:cubicBezTo>
                <a:cubicBezTo>
                  <a:pt x="1053251" y="3632792"/>
                  <a:pt x="1049137" y="3685941"/>
                  <a:pt x="1048795" y="3775781"/>
                </a:cubicBezTo>
                <a:cubicBezTo>
                  <a:pt x="1048795" y="3817615"/>
                  <a:pt x="1047423" y="3855334"/>
                  <a:pt x="1046052" y="3859792"/>
                </a:cubicBezTo>
                <a:cubicBezTo>
                  <a:pt x="1044338" y="3864249"/>
                  <a:pt x="1045024" y="3876594"/>
                  <a:pt x="1046738" y="3887566"/>
                </a:cubicBezTo>
                <a:cubicBezTo>
                  <a:pt x="1050166" y="3906426"/>
                  <a:pt x="1050851" y="3907112"/>
                  <a:pt x="1056336" y="3901625"/>
                </a:cubicBezTo>
                <a:cubicBezTo>
                  <a:pt x="1061820" y="3895796"/>
                  <a:pt x="1062506" y="3895796"/>
                  <a:pt x="1064562" y="3901625"/>
                </a:cubicBezTo>
                <a:cubicBezTo>
                  <a:pt x="1065933" y="3904711"/>
                  <a:pt x="1065248" y="3918427"/>
                  <a:pt x="1062849" y="3932143"/>
                </a:cubicBezTo>
                <a:cubicBezTo>
                  <a:pt x="1057707" y="3965405"/>
                  <a:pt x="1057364" y="4019583"/>
                  <a:pt x="1062163" y="4031584"/>
                </a:cubicBezTo>
                <a:cubicBezTo>
                  <a:pt x="1064220" y="4037071"/>
                  <a:pt x="1065933" y="4047015"/>
                  <a:pt x="1065933" y="4053873"/>
                </a:cubicBezTo>
                <a:cubicBezTo>
                  <a:pt x="1065933" y="4061074"/>
                  <a:pt x="1068333" y="4070332"/>
                  <a:pt x="1071418" y="4074447"/>
                </a:cubicBezTo>
                <a:cubicBezTo>
                  <a:pt x="1081701" y="4089192"/>
                  <a:pt x="1083758" y="4083362"/>
                  <a:pt x="1081701" y="4048729"/>
                </a:cubicBezTo>
                <a:cubicBezTo>
                  <a:pt x="1079987" y="4027470"/>
                  <a:pt x="1080330" y="4016497"/>
                  <a:pt x="1082387" y="4018554"/>
                </a:cubicBezTo>
                <a:cubicBezTo>
                  <a:pt x="1084101" y="4020612"/>
                  <a:pt x="1086500" y="4035699"/>
                  <a:pt x="1087871" y="4052158"/>
                </a:cubicBezTo>
                <a:cubicBezTo>
                  <a:pt x="1089928" y="4086106"/>
                  <a:pt x="1090956" y="4088849"/>
                  <a:pt x="1100554" y="4088849"/>
                </a:cubicBezTo>
                <a:cubicBezTo>
                  <a:pt x="1107067" y="4088849"/>
                  <a:pt x="1107410" y="4087477"/>
                  <a:pt x="1105353" y="4060731"/>
                </a:cubicBezTo>
                <a:cubicBezTo>
                  <a:pt x="1103982" y="4044958"/>
                  <a:pt x="1101582" y="4026784"/>
                  <a:pt x="1100211" y="4020269"/>
                </a:cubicBezTo>
                <a:cubicBezTo>
                  <a:pt x="1097469" y="4008953"/>
                  <a:pt x="1097469" y="4009296"/>
                  <a:pt x="1097126" y="4026441"/>
                </a:cubicBezTo>
                <a:cubicBezTo>
                  <a:pt x="1096441" y="4056959"/>
                  <a:pt x="1089928" y="4046672"/>
                  <a:pt x="1089585" y="4014439"/>
                </a:cubicBezTo>
                <a:cubicBezTo>
                  <a:pt x="1089242" y="3996609"/>
                  <a:pt x="1088214" y="3987693"/>
                  <a:pt x="1086843" y="3992837"/>
                </a:cubicBezTo>
                <a:cubicBezTo>
                  <a:pt x="1082730" y="4008267"/>
                  <a:pt x="1078616" y="3993523"/>
                  <a:pt x="1081016" y="3970891"/>
                </a:cubicBezTo>
                <a:cubicBezTo>
                  <a:pt x="1084443" y="3941402"/>
                  <a:pt x="1088214" y="3936258"/>
                  <a:pt x="1093356" y="3955461"/>
                </a:cubicBezTo>
                <a:cubicBezTo>
                  <a:pt x="1099526" y="3979121"/>
                  <a:pt x="1100897" y="3983236"/>
                  <a:pt x="1101925" y="3981864"/>
                </a:cubicBezTo>
                <a:cubicBezTo>
                  <a:pt x="1102953" y="3980835"/>
                  <a:pt x="1107752" y="3893396"/>
                  <a:pt x="1112208" y="3797384"/>
                </a:cubicBezTo>
                <a:cubicBezTo>
                  <a:pt x="1113237" y="3773724"/>
                  <a:pt x="1114265" y="3729490"/>
                  <a:pt x="1114608" y="3698629"/>
                </a:cubicBezTo>
                <a:cubicBezTo>
                  <a:pt x="1114608" y="3662624"/>
                  <a:pt x="1115979" y="3643765"/>
                  <a:pt x="1118378" y="3646165"/>
                </a:cubicBezTo>
                <a:cubicBezTo>
                  <a:pt x="1121463" y="3649251"/>
                  <a:pt x="1119407" y="4188633"/>
                  <a:pt x="1115979" y="4239725"/>
                </a:cubicBezTo>
                <a:cubicBezTo>
                  <a:pt x="1111523" y="4301104"/>
                  <a:pt x="1110495" y="4308648"/>
                  <a:pt x="1105353" y="4318935"/>
                </a:cubicBezTo>
                <a:cubicBezTo>
                  <a:pt x="1096098" y="4336423"/>
                  <a:pt x="1095412" y="4327507"/>
                  <a:pt x="1103639" y="4297332"/>
                </a:cubicBezTo>
                <a:cubicBezTo>
                  <a:pt x="1110837" y="4270586"/>
                  <a:pt x="1111180" y="4264757"/>
                  <a:pt x="1109123" y="4192405"/>
                </a:cubicBezTo>
                <a:cubicBezTo>
                  <a:pt x="1108095" y="4150228"/>
                  <a:pt x="1106038" y="4114223"/>
                  <a:pt x="1105010" y="4112166"/>
                </a:cubicBezTo>
                <a:cubicBezTo>
                  <a:pt x="1103639" y="4110451"/>
                  <a:pt x="1099183" y="4109423"/>
                  <a:pt x="1094727" y="4110451"/>
                </a:cubicBezTo>
                <a:cubicBezTo>
                  <a:pt x="1088214" y="4111480"/>
                  <a:pt x="1083415" y="4108394"/>
                  <a:pt x="1070732" y="4093649"/>
                </a:cubicBezTo>
                <a:cubicBezTo>
                  <a:pt x="1062163" y="4083362"/>
                  <a:pt x="1053594" y="4076161"/>
                  <a:pt x="1051537" y="4077190"/>
                </a:cubicBezTo>
                <a:cubicBezTo>
                  <a:pt x="1047766" y="4079590"/>
                  <a:pt x="1051194" y="4208864"/>
                  <a:pt x="1055993" y="4234581"/>
                </a:cubicBezTo>
                <a:cubicBezTo>
                  <a:pt x="1057707" y="4244183"/>
                  <a:pt x="1060449" y="4268871"/>
                  <a:pt x="1062163" y="4289445"/>
                </a:cubicBezTo>
                <a:cubicBezTo>
                  <a:pt x="1063877" y="4310362"/>
                  <a:pt x="1067647" y="4333337"/>
                  <a:pt x="1070047" y="4340880"/>
                </a:cubicBezTo>
                <a:cubicBezTo>
                  <a:pt x="1076217" y="4357683"/>
                  <a:pt x="1071761" y="4401917"/>
                  <a:pt x="1055307" y="4491756"/>
                </a:cubicBezTo>
                <a:cubicBezTo>
                  <a:pt x="1043653" y="4557250"/>
                  <a:pt x="1040911" y="4564794"/>
                  <a:pt x="1032684" y="4557936"/>
                </a:cubicBezTo>
                <a:cubicBezTo>
                  <a:pt x="1028913" y="4554850"/>
                  <a:pt x="1026857" y="4554507"/>
                  <a:pt x="1025828" y="4557250"/>
                </a:cubicBezTo>
                <a:cubicBezTo>
                  <a:pt x="1025143" y="4559308"/>
                  <a:pt x="1022401" y="4564108"/>
                  <a:pt x="1019659" y="4567537"/>
                </a:cubicBezTo>
                <a:cubicBezTo>
                  <a:pt x="1014860" y="4574052"/>
                  <a:pt x="1014860" y="4574052"/>
                  <a:pt x="1014517" y="4567537"/>
                </a:cubicBezTo>
                <a:cubicBezTo>
                  <a:pt x="1014517" y="4558622"/>
                  <a:pt x="1008004" y="4564794"/>
                  <a:pt x="1005947" y="4575767"/>
                </a:cubicBezTo>
                <a:cubicBezTo>
                  <a:pt x="1003891" y="4586397"/>
                  <a:pt x="1001834" y="4587768"/>
                  <a:pt x="999435" y="4579882"/>
                </a:cubicBezTo>
                <a:cubicBezTo>
                  <a:pt x="998064" y="4576110"/>
                  <a:pt x="993950" y="4572338"/>
                  <a:pt x="990522" y="4571309"/>
                </a:cubicBezTo>
                <a:cubicBezTo>
                  <a:pt x="986752" y="4570281"/>
                  <a:pt x="983667" y="4567194"/>
                  <a:pt x="983667" y="4564108"/>
                </a:cubicBezTo>
                <a:cubicBezTo>
                  <a:pt x="983667" y="4557250"/>
                  <a:pt x="973726" y="4556907"/>
                  <a:pt x="971327" y="4563423"/>
                </a:cubicBezTo>
                <a:cubicBezTo>
                  <a:pt x="970299" y="4566166"/>
                  <a:pt x="970984" y="4579196"/>
                  <a:pt x="973041" y="4591883"/>
                </a:cubicBezTo>
                <a:cubicBezTo>
                  <a:pt x="974755" y="4604571"/>
                  <a:pt x="976811" y="4627202"/>
                  <a:pt x="977154" y="4641947"/>
                </a:cubicBezTo>
                <a:cubicBezTo>
                  <a:pt x="977840" y="4674522"/>
                  <a:pt x="983667" y="4677265"/>
                  <a:pt x="983667" y="4645376"/>
                </a:cubicBezTo>
                <a:cubicBezTo>
                  <a:pt x="983667" y="4612800"/>
                  <a:pt x="988809" y="4606971"/>
                  <a:pt x="993265" y="4634403"/>
                </a:cubicBezTo>
                <a:lnTo>
                  <a:pt x="996350" y="4656348"/>
                </a:lnTo>
                <a:lnTo>
                  <a:pt x="997035" y="4629259"/>
                </a:lnTo>
                <a:cubicBezTo>
                  <a:pt x="997378" y="4608685"/>
                  <a:pt x="998406" y="4602856"/>
                  <a:pt x="1001491" y="4605942"/>
                </a:cubicBezTo>
                <a:cubicBezTo>
                  <a:pt x="1010404" y="4614858"/>
                  <a:pt x="1006633" y="4872033"/>
                  <a:pt x="997378" y="4881977"/>
                </a:cubicBezTo>
                <a:cubicBezTo>
                  <a:pt x="996007" y="4883348"/>
                  <a:pt x="992236" y="4867232"/>
                  <a:pt x="988809" y="4845972"/>
                </a:cubicBezTo>
                <a:cubicBezTo>
                  <a:pt x="985381" y="4824712"/>
                  <a:pt x="980582" y="4800366"/>
                  <a:pt x="978525" y="4791794"/>
                </a:cubicBezTo>
                <a:cubicBezTo>
                  <a:pt x="974412" y="4777049"/>
                  <a:pt x="974069" y="4776706"/>
                  <a:pt x="971670" y="4785622"/>
                </a:cubicBezTo>
                <a:cubicBezTo>
                  <a:pt x="970299" y="4790422"/>
                  <a:pt x="969956" y="4809625"/>
                  <a:pt x="970641" y="4827456"/>
                </a:cubicBezTo>
                <a:cubicBezTo>
                  <a:pt x="970984" y="4845629"/>
                  <a:pt x="970641" y="4860374"/>
                  <a:pt x="969613" y="4860374"/>
                </a:cubicBezTo>
                <a:cubicBezTo>
                  <a:pt x="966528" y="4860374"/>
                  <a:pt x="964471" y="4838428"/>
                  <a:pt x="956245" y="4697839"/>
                </a:cubicBezTo>
                <a:cubicBezTo>
                  <a:pt x="954188" y="4665950"/>
                  <a:pt x="952131" y="4639203"/>
                  <a:pt x="951446" y="4638175"/>
                </a:cubicBezTo>
                <a:cubicBezTo>
                  <a:pt x="950417" y="4637489"/>
                  <a:pt x="948018" y="4640575"/>
                  <a:pt x="945276" y="4645033"/>
                </a:cubicBezTo>
                <a:cubicBezTo>
                  <a:pt x="942191" y="4650176"/>
                  <a:pt x="941162" y="4663206"/>
                  <a:pt x="941505" y="4685152"/>
                </a:cubicBezTo>
                <a:cubicBezTo>
                  <a:pt x="942534" y="4720814"/>
                  <a:pt x="940134" y="4723214"/>
                  <a:pt x="934307" y="4693725"/>
                </a:cubicBezTo>
                <a:cubicBezTo>
                  <a:pt x="932250" y="4682752"/>
                  <a:pt x="928137" y="4673151"/>
                  <a:pt x="925737" y="4672465"/>
                </a:cubicBezTo>
                <a:cubicBezTo>
                  <a:pt x="921624" y="4671093"/>
                  <a:pt x="921281" y="4677951"/>
                  <a:pt x="923338" y="4712927"/>
                </a:cubicBezTo>
                <a:cubicBezTo>
                  <a:pt x="925395" y="4748589"/>
                  <a:pt x="924709" y="4755447"/>
                  <a:pt x="920253" y="4758876"/>
                </a:cubicBezTo>
                <a:cubicBezTo>
                  <a:pt x="917511" y="4760933"/>
                  <a:pt x="914083" y="4768820"/>
                  <a:pt x="913397" y="4776021"/>
                </a:cubicBezTo>
                <a:cubicBezTo>
                  <a:pt x="910655" y="4795566"/>
                  <a:pt x="909284" y="4794880"/>
                  <a:pt x="906542" y="4773277"/>
                </a:cubicBezTo>
                <a:cubicBezTo>
                  <a:pt x="903800" y="4753389"/>
                  <a:pt x="897972" y="4743445"/>
                  <a:pt x="897972" y="4758876"/>
                </a:cubicBezTo>
                <a:cubicBezTo>
                  <a:pt x="897972" y="4778078"/>
                  <a:pt x="891802" y="4766076"/>
                  <a:pt x="885975" y="4736244"/>
                </a:cubicBezTo>
                <a:cubicBezTo>
                  <a:pt x="878777" y="4697839"/>
                  <a:pt x="874321" y="4687895"/>
                  <a:pt x="873978" y="4709155"/>
                </a:cubicBezTo>
                <a:cubicBezTo>
                  <a:pt x="873978" y="4723900"/>
                  <a:pt x="873978" y="4724243"/>
                  <a:pt x="867122" y="4718070"/>
                </a:cubicBezTo>
                <a:cubicBezTo>
                  <a:pt x="860267" y="4711898"/>
                  <a:pt x="860267" y="4712241"/>
                  <a:pt x="859924" y="4726986"/>
                </a:cubicBezTo>
                <a:cubicBezTo>
                  <a:pt x="859581" y="4742759"/>
                  <a:pt x="854783" y="4774649"/>
                  <a:pt x="853411" y="4770534"/>
                </a:cubicBezTo>
                <a:cubicBezTo>
                  <a:pt x="851355" y="4764019"/>
                  <a:pt x="850669" y="4759904"/>
                  <a:pt x="850326" y="4744817"/>
                </a:cubicBezTo>
                <a:cubicBezTo>
                  <a:pt x="849984" y="4730072"/>
                  <a:pt x="849641" y="4729386"/>
                  <a:pt x="844842" y="4735558"/>
                </a:cubicBezTo>
                <a:cubicBezTo>
                  <a:pt x="840043" y="4742073"/>
                  <a:pt x="840043" y="4741731"/>
                  <a:pt x="839700" y="4734530"/>
                </a:cubicBezTo>
                <a:cubicBezTo>
                  <a:pt x="839700" y="4730072"/>
                  <a:pt x="838329" y="4726643"/>
                  <a:pt x="836615" y="4726643"/>
                </a:cubicBezTo>
                <a:cubicBezTo>
                  <a:pt x="835244" y="4726643"/>
                  <a:pt x="831816" y="4717042"/>
                  <a:pt x="829417" y="4705383"/>
                </a:cubicBezTo>
                <a:cubicBezTo>
                  <a:pt x="827018" y="4693382"/>
                  <a:pt x="824275" y="4682409"/>
                  <a:pt x="823247" y="4680694"/>
                </a:cubicBezTo>
                <a:cubicBezTo>
                  <a:pt x="819819" y="4674522"/>
                  <a:pt x="816049" y="4692696"/>
                  <a:pt x="813992" y="4723900"/>
                </a:cubicBezTo>
                <a:cubicBezTo>
                  <a:pt x="810564" y="4779107"/>
                  <a:pt x="808508" y="4798652"/>
                  <a:pt x="805423" y="4798652"/>
                </a:cubicBezTo>
                <a:cubicBezTo>
                  <a:pt x="804051" y="4798652"/>
                  <a:pt x="801652" y="4784250"/>
                  <a:pt x="800281" y="4767105"/>
                </a:cubicBezTo>
                <a:cubicBezTo>
                  <a:pt x="795825" y="4716356"/>
                  <a:pt x="792740" y="4698182"/>
                  <a:pt x="788626" y="4700925"/>
                </a:cubicBezTo>
                <a:cubicBezTo>
                  <a:pt x="786913" y="4701611"/>
                  <a:pt x="784513" y="4712584"/>
                  <a:pt x="783142" y="4725271"/>
                </a:cubicBezTo>
                <a:cubicBezTo>
                  <a:pt x="781428" y="4742073"/>
                  <a:pt x="779714" y="4747217"/>
                  <a:pt x="776286" y="4745845"/>
                </a:cubicBezTo>
                <a:cubicBezTo>
                  <a:pt x="773544" y="4744817"/>
                  <a:pt x="770802" y="4745845"/>
                  <a:pt x="770116" y="4748246"/>
                </a:cubicBezTo>
                <a:cubicBezTo>
                  <a:pt x="767031" y="4756818"/>
                  <a:pt x="763946" y="4747217"/>
                  <a:pt x="761890" y="4723557"/>
                </a:cubicBezTo>
                <a:cubicBezTo>
                  <a:pt x="758119" y="4680351"/>
                  <a:pt x="754006" y="4693725"/>
                  <a:pt x="754006" y="4748246"/>
                </a:cubicBezTo>
                <a:cubicBezTo>
                  <a:pt x="754006" y="4797623"/>
                  <a:pt x="753663" y="4801395"/>
                  <a:pt x="747836" y="4799681"/>
                </a:cubicBezTo>
                <a:cubicBezTo>
                  <a:pt x="743037" y="4798652"/>
                  <a:pt x="742009" y="4795566"/>
                  <a:pt x="743037" y="4786993"/>
                </a:cubicBezTo>
                <a:cubicBezTo>
                  <a:pt x="743723" y="4780135"/>
                  <a:pt x="741323" y="4768477"/>
                  <a:pt x="736524" y="4757504"/>
                </a:cubicBezTo>
                <a:cubicBezTo>
                  <a:pt x="729326" y="4740702"/>
                  <a:pt x="728640" y="4740016"/>
                  <a:pt x="725555" y="4747560"/>
                </a:cubicBezTo>
                <a:cubicBezTo>
                  <a:pt x="723841" y="4752018"/>
                  <a:pt x="723156" y="4767791"/>
                  <a:pt x="724184" y="4782536"/>
                </a:cubicBezTo>
                <a:cubicBezTo>
                  <a:pt x="725213" y="4796937"/>
                  <a:pt x="724870" y="4808939"/>
                  <a:pt x="723156" y="4808939"/>
                </a:cubicBezTo>
                <a:cubicBezTo>
                  <a:pt x="716986" y="4808939"/>
                  <a:pt x="713558" y="4798995"/>
                  <a:pt x="711159" y="4776363"/>
                </a:cubicBezTo>
                <a:cubicBezTo>
                  <a:pt x="709788" y="4763333"/>
                  <a:pt x="706703" y="4747903"/>
                  <a:pt x="703960" y="4742073"/>
                </a:cubicBezTo>
                <a:cubicBezTo>
                  <a:pt x="698819" y="4730758"/>
                  <a:pt x="698476" y="4725957"/>
                  <a:pt x="704646" y="4795223"/>
                </a:cubicBezTo>
                <a:cubicBezTo>
                  <a:pt x="705674" y="4808596"/>
                  <a:pt x="705332" y="4812025"/>
                  <a:pt x="702932" y="4807224"/>
                </a:cubicBezTo>
                <a:cubicBezTo>
                  <a:pt x="701218" y="4803453"/>
                  <a:pt x="699504" y="4795909"/>
                  <a:pt x="699504" y="4790079"/>
                </a:cubicBezTo>
                <a:cubicBezTo>
                  <a:pt x="699162" y="4784593"/>
                  <a:pt x="697448" y="4777392"/>
                  <a:pt x="695734" y="4774649"/>
                </a:cubicBezTo>
                <a:cubicBezTo>
                  <a:pt x="692649" y="4770191"/>
                  <a:pt x="691620" y="4770191"/>
                  <a:pt x="688878" y="4775335"/>
                </a:cubicBezTo>
                <a:cubicBezTo>
                  <a:pt x="686822" y="4778421"/>
                  <a:pt x="683051" y="4783221"/>
                  <a:pt x="680652" y="4785965"/>
                </a:cubicBezTo>
                <a:cubicBezTo>
                  <a:pt x="677909" y="4788708"/>
                  <a:pt x="675167" y="4795223"/>
                  <a:pt x="674482" y="4800709"/>
                </a:cubicBezTo>
                <a:cubicBezTo>
                  <a:pt x="673110" y="4809282"/>
                  <a:pt x="672768" y="4809968"/>
                  <a:pt x="670368" y="4803795"/>
                </a:cubicBezTo>
                <a:cubicBezTo>
                  <a:pt x="662484" y="4783564"/>
                  <a:pt x="661799" y="4783221"/>
                  <a:pt x="661799" y="4800366"/>
                </a:cubicBezTo>
                <a:cubicBezTo>
                  <a:pt x="661456" y="4809625"/>
                  <a:pt x="663170" y="4833628"/>
                  <a:pt x="665569" y="4853516"/>
                </a:cubicBezTo>
                <a:cubicBezTo>
                  <a:pt x="669340" y="4889520"/>
                  <a:pt x="667969" y="4908380"/>
                  <a:pt x="661113" y="4908380"/>
                </a:cubicBezTo>
                <a:cubicBezTo>
                  <a:pt x="658714" y="4908380"/>
                  <a:pt x="658371" y="4901865"/>
                  <a:pt x="659742" y="4889520"/>
                </a:cubicBezTo>
                <a:cubicBezTo>
                  <a:pt x="662827" y="4866889"/>
                  <a:pt x="659742" y="4850430"/>
                  <a:pt x="653572" y="4856602"/>
                </a:cubicBezTo>
                <a:cubicBezTo>
                  <a:pt x="650487" y="4859688"/>
                  <a:pt x="648088" y="4856945"/>
                  <a:pt x="643632" y="4844258"/>
                </a:cubicBezTo>
                <a:lnTo>
                  <a:pt x="637462" y="4827798"/>
                </a:lnTo>
                <a:lnTo>
                  <a:pt x="638490" y="4842543"/>
                </a:lnTo>
                <a:cubicBezTo>
                  <a:pt x="639518" y="4859002"/>
                  <a:pt x="636090" y="4861403"/>
                  <a:pt x="630949" y="4847687"/>
                </a:cubicBezTo>
                <a:cubicBezTo>
                  <a:pt x="628207" y="4840143"/>
                  <a:pt x="627864" y="4843572"/>
                  <a:pt x="629235" y="4863803"/>
                </a:cubicBezTo>
                <a:cubicBezTo>
                  <a:pt x="631634" y="4898093"/>
                  <a:pt x="637119" y="4929640"/>
                  <a:pt x="641575" y="4935126"/>
                </a:cubicBezTo>
                <a:cubicBezTo>
                  <a:pt x="646374" y="4940613"/>
                  <a:pt x="649802" y="4987247"/>
                  <a:pt x="645345" y="4987247"/>
                </a:cubicBezTo>
                <a:cubicBezTo>
                  <a:pt x="643632" y="4987247"/>
                  <a:pt x="628549" y="4928268"/>
                  <a:pt x="612096" y="4856259"/>
                </a:cubicBezTo>
                <a:close/>
                <a:moveTo>
                  <a:pt x="626150" y="4825398"/>
                </a:moveTo>
                <a:cubicBezTo>
                  <a:pt x="625122" y="4822998"/>
                  <a:pt x="624436" y="4824712"/>
                  <a:pt x="624436" y="4829513"/>
                </a:cubicBezTo>
                <a:cubicBezTo>
                  <a:pt x="624436" y="4834314"/>
                  <a:pt x="625122" y="4836028"/>
                  <a:pt x="626150" y="4833971"/>
                </a:cubicBezTo>
                <a:cubicBezTo>
                  <a:pt x="626835" y="4831570"/>
                  <a:pt x="626835" y="4827456"/>
                  <a:pt x="626150" y="4825398"/>
                </a:cubicBezTo>
                <a:close/>
              </a:path>
            </a:pathLst>
          </a:custGeom>
          <a:ln w="343" cap="flat">
            <a:noFill/>
            <a:prstDash val="solid"/>
            <a:miter/>
          </a:ln>
          <a:effectLst>
            <a:outerShdw blurRad="639415" dist="254000" dir="18900000" sx="95000" sy="95000" algn="ctr" rotWithShape="0">
              <a:srgbClr val="000000">
                <a:alpha val="4007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31" name="Freeform 2330">
            <a:extLst>
              <a:ext uri="{FF2B5EF4-FFF2-40B4-BE49-F238E27FC236}">
                <a16:creationId xmlns:a16="http://schemas.microsoft.com/office/drawing/2014/main" id="{2A5502B4-8B00-3443-8D8D-D132AB9749BC}"/>
              </a:ext>
            </a:extLst>
          </p:cNvPr>
          <p:cNvSpPr/>
          <p:nvPr/>
        </p:nvSpPr>
        <p:spPr>
          <a:xfrm rot="3885744" flipV="1">
            <a:off x="3627559" y="1868080"/>
            <a:ext cx="1102231" cy="4072466"/>
          </a:xfrm>
          <a:custGeom>
            <a:avLst/>
            <a:gdLst>
              <a:gd name="connsiteX0" fmla="*/ 612096 w 1192542"/>
              <a:gd name="connsiteY0" fmla="*/ 4856259 h 4994143"/>
              <a:gd name="connsiteX1" fmla="*/ 578161 w 1192542"/>
              <a:gd name="connsiteY1" fmla="*/ 4721499 h 4994143"/>
              <a:gd name="connsiteX2" fmla="*/ 589130 w 1192542"/>
              <a:gd name="connsiteY2" fmla="*/ 4856945 h 4994143"/>
              <a:gd name="connsiteX3" fmla="*/ 580903 w 1192542"/>
              <a:gd name="connsiteY3" fmla="*/ 4862431 h 4994143"/>
              <a:gd name="connsiteX4" fmla="*/ 568563 w 1192542"/>
              <a:gd name="connsiteY4" fmla="*/ 4838428 h 4994143"/>
              <a:gd name="connsiteX5" fmla="*/ 558965 w 1192542"/>
              <a:gd name="connsiteY5" fmla="*/ 4830199 h 4994143"/>
              <a:gd name="connsiteX6" fmla="*/ 542855 w 1192542"/>
              <a:gd name="connsiteY6" fmla="*/ 4791794 h 4994143"/>
              <a:gd name="connsiteX7" fmla="*/ 551424 w 1192542"/>
              <a:gd name="connsiteY7" fmla="*/ 4862088 h 4994143"/>
              <a:gd name="connsiteX8" fmla="*/ 539770 w 1192542"/>
              <a:gd name="connsiteY8" fmla="*/ 4835685 h 4994143"/>
              <a:gd name="connsiteX9" fmla="*/ 518518 w 1192542"/>
              <a:gd name="connsiteY9" fmla="*/ 4793508 h 4994143"/>
              <a:gd name="connsiteX10" fmla="*/ 506178 w 1192542"/>
              <a:gd name="connsiteY10" fmla="*/ 4779792 h 4994143"/>
              <a:gd name="connsiteX11" fmla="*/ 508577 w 1192542"/>
              <a:gd name="connsiteY11" fmla="*/ 4791108 h 4994143"/>
              <a:gd name="connsiteX12" fmla="*/ 503778 w 1192542"/>
              <a:gd name="connsiteY12" fmla="*/ 4804481 h 4994143"/>
              <a:gd name="connsiteX13" fmla="*/ 502064 w 1192542"/>
              <a:gd name="connsiteY13" fmla="*/ 4818197 h 4994143"/>
              <a:gd name="connsiteX14" fmla="*/ 502407 w 1192542"/>
              <a:gd name="connsiteY14" fmla="*/ 4836371 h 4994143"/>
              <a:gd name="connsiteX15" fmla="*/ 489039 w 1192542"/>
              <a:gd name="connsiteY15" fmla="*/ 4824369 h 4994143"/>
              <a:gd name="connsiteX16" fmla="*/ 483554 w 1192542"/>
              <a:gd name="connsiteY16" fmla="*/ 4816826 h 4994143"/>
              <a:gd name="connsiteX17" fmla="*/ 477727 w 1192542"/>
              <a:gd name="connsiteY17" fmla="*/ 4826084 h 4994143"/>
              <a:gd name="connsiteX18" fmla="*/ 474299 w 1192542"/>
              <a:gd name="connsiteY18" fmla="*/ 4841172 h 4994143"/>
              <a:gd name="connsiteX19" fmla="*/ 464702 w 1192542"/>
              <a:gd name="connsiteY19" fmla="*/ 4855573 h 4994143"/>
              <a:gd name="connsiteX20" fmla="*/ 456475 w 1192542"/>
              <a:gd name="connsiteY20" fmla="*/ 4852830 h 4994143"/>
              <a:gd name="connsiteX21" fmla="*/ 458189 w 1192542"/>
              <a:gd name="connsiteY21" fmla="*/ 4869289 h 4994143"/>
              <a:gd name="connsiteX22" fmla="*/ 444135 w 1192542"/>
              <a:gd name="connsiteY22" fmla="*/ 4865517 h 4994143"/>
              <a:gd name="connsiteX23" fmla="*/ 426996 w 1192542"/>
              <a:gd name="connsiteY23" fmla="*/ 4845629 h 4994143"/>
              <a:gd name="connsiteX24" fmla="*/ 421854 w 1192542"/>
              <a:gd name="connsiteY24" fmla="*/ 4831227 h 4994143"/>
              <a:gd name="connsiteX25" fmla="*/ 423911 w 1192542"/>
              <a:gd name="connsiteY25" fmla="*/ 4851801 h 4994143"/>
              <a:gd name="connsiteX26" fmla="*/ 416713 w 1192542"/>
              <a:gd name="connsiteY26" fmla="*/ 4854888 h 4994143"/>
              <a:gd name="connsiteX27" fmla="*/ 411914 w 1192542"/>
              <a:gd name="connsiteY27" fmla="*/ 4841514 h 4994143"/>
              <a:gd name="connsiteX28" fmla="*/ 409172 w 1192542"/>
              <a:gd name="connsiteY28" fmla="*/ 4856945 h 4994143"/>
              <a:gd name="connsiteX29" fmla="*/ 404030 w 1192542"/>
              <a:gd name="connsiteY29" fmla="*/ 4865517 h 4994143"/>
              <a:gd name="connsiteX30" fmla="*/ 401288 w 1192542"/>
              <a:gd name="connsiteY30" fmla="*/ 4847687 h 4994143"/>
              <a:gd name="connsiteX31" fmla="*/ 395803 w 1192542"/>
              <a:gd name="connsiteY31" fmla="*/ 4836371 h 4994143"/>
              <a:gd name="connsiteX32" fmla="*/ 390319 w 1192542"/>
              <a:gd name="connsiteY32" fmla="*/ 4831227 h 4994143"/>
              <a:gd name="connsiteX33" fmla="*/ 388948 w 1192542"/>
              <a:gd name="connsiteY33" fmla="*/ 4822655 h 4994143"/>
              <a:gd name="connsiteX34" fmla="*/ 387577 w 1192542"/>
              <a:gd name="connsiteY34" fmla="*/ 4808939 h 4994143"/>
              <a:gd name="connsiteX35" fmla="*/ 383806 w 1192542"/>
              <a:gd name="connsiteY35" fmla="*/ 4798652 h 4994143"/>
              <a:gd name="connsiteX36" fmla="*/ 380378 w 1192542"/>
              <a:gd name="connsiteY36" fmla="*/ 4808939 h 4994143"/>
              <a:gd name="connsiteX37" fmla="*/ 371466 w 1192542"/>
              <a:gd name="connsiteY37" fmla="*/ 4801395 h 4994143"/>
              <a:gd name="connsiteX38" fmla="*/ 363240 w 1192542"/>
              <a:gd name="connsiteY38" fmla="*/ 4783221 h 4994143"/>
              <a:gd name="connsiteX39" fmla="*/ 353985 w 1192542"/>
              <a:gd name="connsiteY39" fmla="*/ 4776363 h 4994143"/>
              <a:gd name="connsiteX40" fmla="*/ 349528 w 1192542"/>
              <a:gd name="connsiteY40" fmla="*/ 4791451 h 4994143"/>
              <a:gd name="connsiteX41" fmla="*/ 344730 w 1192542"/>
              <a:gd name="connsiteY41" fmla="*/ 4809282 h 4994143"/>
              <a:gd name="connsiteX42" fmla="*/ 335475 w 1192542"/>
              <a:gd name="connsiteY42" fmla="*/ 4824027 h 4994143"/>
              <a:gd name="connsiteX43" fmla="*/ 323477 w 1192542"/>
              <a:gd name="connsiteY43" fmla="*/ 4828484 h 4994143"/>
              <a:gd name="connsiteX44" fmla="*/ 308738 w 1192542"/>
              <a:gd name="connsiteY44" fmla="*/ 4805167 h 4994143"/>
              <a:gd name="connsiteX45" fmla="*/ 304625 w 1192542"/>
              <a:gd name="connsiteY45" fmla="*/ 4908037 h 4994143"/>
              <a:gd name="connsiteX46" fmla="*/ 299826 w 1192542"/>
              <a:gd name="connsiteY46" fmla="*/ 4920039 h 4994143"/>
              <a:gd name="connsiteX47" fmla="*/ 278573 w 1192542"/>
              <a:gd name="connsiteY47" fmla="*/ 4867232 h 4994143"/>
              <a:gd name="connsiteX48" fmla="*/ 262463 w 1192542"/>
              <a:gd name="connsiteY48" fmla="*/ 4849401 h 4994143"/>
              <a:gd name="connsiteX49" fmla="*/ 256978 w 1192542"/>
              <a:gd name="connsiteY49" fmla="*/ 4860374 h 4994143"/>
              <a:gd name="connsiteX50" fmla="*/ 246695 w 1192542"/>
              <a:gd name="connsiteY50" fmla="*/ 4844601 h 4994143"/>
              <a:gd name="connsiteX51" fmla="*/ 234355 w 1192542"/>
              <a:gd name="connsiteY51" fmla="*/ 4833285 h 4994143"/>
              <a:gd name="connsiteX52" fmla="*/ 225786 w 1192542"/>
              <a:gd name="connsiteY52" fmla="*/ 4845629 h 4994143"/>
              <a:gd name="connsiteX53" fmla="*/ 211046 w 1192542"/>
              <a:gd name="connsiteY53" fmla="*/ 4841514 h 4994143"/>
              <a:gd name="connsiteX54" fmla="*/ 187052 w 1192542"/>
              <a:gd name="connsiteY54" fmla="*/ 4830885 h 4994143"/>
              <a:gd name="connsiteX55" fmla="*/ 170941 w 1192542"/>
              <a:gd name="connsiteY55" fmla="*/ 4821283 h 4994143"/>
              <a:gd name="connsiteX56" fmla="*/ 161686 w 1192542"/>
              <a:gd name="connsiteY56" fmla="*/ 4809625 h 4994143"/>
              <a:gd name="connsiteX57" fmla="*/ 154831 w 1192542"/>
              <a:gd name="connsiteY57" fmla="*/ 4820940 h 4994143"/>
              <a:gd name="connsiteX58" fmla="*/ 152089 w 1192542"/>
              <a:gd name="connsiteY58" fmla="*/ 4838771 h 4994143"/>
              <a:gd name="connsiteX59" fmla="*/ 129808 w 1192542"/>
              <a:gd name="connsiteY59" fmla="*/ 4817854 h 4994143"/>
              <a:gd name="connsiteX60" fmla="*/ 107527 w 1192542"/>
              <a:gd name="connsiteY60" fmla="*/ 4795566 h 4994143"/>
              <a:gd name="connsiteX61" fmla="*/ 91074 w 1192542"/>
              <a:gd name="connsiteY61" fmla="*/ 4726643 h 4994143"/>
              <a:gd name="connsiteX62" fmla="*/ 93816 w 1192542"/>
              <a:gd name="connsiteY62" fmla="*/ 4706069 h 4994143"/>
              <a:gd name="connsiteX63" fmla="*/ 98615 w 1192542"/>
              <a:gd name="connsiteY63" fmla="*/ 4721499 h 4994143"/>
              <a:gd name="connsiteX64" fmla="*/ 98958 w 1192542"/>
              <a:gd name="connsiteY64" fmla="*/ 4697154 h 4994143"/>
              <a:gd name="connsiteX65" fmla="*/ 95187 w 1192542"/>
              <a:gd name="connsiteY65" fmla="*/ 4654291 h 4994143"/>
              <a:gd name="connsiteX66" fmla="*/ 91760 w 1192542"/>
              <a:gd name="connsiteY66" fmla="*/ 4618287 h 4994143"/>
              <a:gd name="connsiteX67" fmla="*/ 89360 w 1192542"/>
              <a:gd name="connsiteY67" fmla="*/ 4592569 h 4994143"/>
              <a:gd name="connsiteX68" fmla="*/ 81134 w 1192542"/>
              <a:gd name="connsiteY68" fmla="*/ 4606628 h 4994143"/>
              <a:gd name="connsiteX69" fmla="*/ 75649 w 1192542"/>
              <a:gd name="connsiteY69" fmla="*/ 4628916 h 4994143"/>
              <a:gd name="connsiteX70" fmla="*/ 77363 w 1192542"/>
              <a:gd name="connsiteY70" fmla="*/ 4606628 h 4994143"/>
              <a:gd name="connsiteX71" fmla="*/ 82162 w 1192542"/>
              <a:gd name="connsiteY71" fmla="*/ 4570623 h 4994143"/>
              <a:gd name="connsiteX72" fmla="*/ 73250 w 1192542"/>
              <a:gd name="connsiteY72" fmla="*/ 4557250 h 4994143"/>
              <a:gd name="connsiteX73" fmla="*/ 69822 w 1192542"/>
              <a:gd name="connsiteY73" fmla="*/ 4553478 h 4994143"/>
              <a:gd name="connsiteX74" fmla="*/ 73935 w 1192542"/>
              <a:gd name="connsiteY74" fmla="*/ 4457466 h 4994143"/>
              <a:gd name="connsiteX75" fmla="*/ 66394 w 1192542"/>
              <a:gd name="connsiteY75" fmla="*/ 4450266 h 4994143"/>
              <a:gd name="connsiteX76" fmla="*/ 57139 w 1192542"/>
              <a:gd name="connsiteY76" fmla="*/ 4419062 h 4994143"/>
              <a:gd name="connsiteX77" fmla="*/ 60567 w 1192542"/>
              <a:gd name="connsiteY77" fmla="*/ 4392658 h 4994143"/>
              <a:gd name="connsiteX78" fmla="*/ 59539 w 1192542"/>
              <a:gd name="connsiteY78" fmla="*/ 4377914 h 4994143"/>
              <a:gd name="connsiteX79" fmla="*/ 32459 w 1192542"/>
              <a:gd name="connsiteY79" fmla="*/ 4245211 h 4994143"/>
              <a:gd name="connsiteX80" fmla="*/ 20119 w 1192542"/>
              <a:gd name="connsiteY80" fmla="*/ 4166001 h 4994143"/>
              <a:gd name="connsiteX81" fmla="*/ 18405 w 1192542"/>
              <a:gd name="connsiteY81" fmla="*/ 4193433 h 4994143"/>
              <a:gd name="connsiteX82" fmla="*/ 5380 w 1192542"/>
              <a:gd name="connsiteY82" fmla="*/ 4172859 h 4994143"/>
              <a:gd name="connsiteX83" fmla="*/ -17244 w 1192542"/>
              <a:gd name="connsiteY83" fmla="*/ 3941402 h 4994143"/>
              <a:gd name="connsiteX84" fmla="*/ -7646 w 1192542"/>
              <a:gd name="connsiteY84" fmla="*/ 3793269 h 4994143"/>
              <a:gd name="connsiteX85" fmla="*/ -6617 w 1192542"/>
              <a:gd name="connsiteY85" fmla="*/ 3843675 h 4994143"/>
              <a:gd name="connsiteX86" fmla="*/ -4218 w 1192542"/>
              <a:gd name="connsiteY86" fmla="*/ 3896825 h 4994143"/>
              <a:gd name="connsiteX87" fmla="*/ -790 w 1192542"/>
              <a:gd name="connsiteY87" fmla="*/ 3908140 h 4994143"/>
              <a:gd name="connsiteX88" fmla="*/ 12235 w 1192542"/>
              <a:gd name="connsiteY88" fmla="*/ 3944831 h 4994143"/>
              <a:gd name="connsiteX89" fmla="*/ 20119 w 1192542"/>
              <a:gd name="connsiteY89" fmla="*/ 3966091 h 4994143"/>
              <a:gd name="connsiteX90" fmla="*/ 20119 w 1192542"/>
              <a:gd name="connsiteY90" fmla="*/ 3984264 h 4994143"/>
              <a:gd name="connsiteX91" fmla="*/ 13606 w 1192542"/>
              <a:gd name="connsiteY91" fmla="*/ 3970548 h 4994143"/>
              <a:gd name="connsiteX92" fmla="*/ 238 w 1192542"/>
              <a:gd name="connsiteY92" fmla="*/ 3985293 h 4994143"/>
              <a:gd name="connsiteX93" fmla="*/ 1609 w 1192542"/>
              <a:gd name="connsiteY93" fmla="*/ 4029870 h 4994143"/>
              <a:gd name="connsiteX94" fmla="*/ 11893 w 1192542"/>
              <a:gd name="connsiteY94" fmla="*/ 4051130 h 4994143"/>
              <a:gd name="connsiteX95" fmla="*/ 20462 w 1192542"/>
              <a:gd name="connsiteY95" fmla="*/ 4073075 h 4994143"/>
              <a:gd name="connsiteX96" fmla="*/ 32802 w 1192542"/>
              <a:gd name="connsiteY96" fmla="*/ 4053187 h 4994143"/>
              <a:gd name="connsiteX97" fmla="*/ 28689 w 1192542"/>
              <a:gd name="connsiteY97" fmla="*/ 3996952 h 4994143"/>
              <a:gd name="connsiteX98" fmla="*/ 32116 w 1192542"/>
              <a:gd name="connsiteY98" fmla="*/ 3952717 h 4994143"/>
              <a:gd name="connsiteX99" fmla="*/ 37601 w 1192542"/>
              <a:gd name="connsiteY99" fmla="*/ 3954089 h 4994143"/>
              <a:gd name="connsiteX100" fmla="*/ 32459 w 1192542"/>
              <a:gd name="connsiteY100" fmla="*/ 3924257 h 4994143"/>
              <a:gd name="connsiteX101" fmla="*/ 32459 w 1192542"/>
              <a:gd name="connsiteY101" fmla="*/ 3889967 h 4994143"/>
              <a:gd name="connsiteX102" fmla="*/ 35201 w 1192542"/>
              <a:gd name="connsiteY102" fmla="*/ 3875565 h 4994143"/>
              <a:gd name="connsiteX103" fmla="*/ 33488 w 1192542"/>
              <a:gd name="connsiteY103" fmla="*/ 3847104 h 4994143"/>
              <a:gd name="connsiteX104" fmla="*/ 34173 w 1192542"/>
              <a:gd name="connsiteY104" fmla="*/ 3665367 h 4994143"/>
              <a:gd name="connsiteX105" fmla="*/ 34173 w 1192542"/>
              <a:gd name="connsiteY105" fmla="*/ 3557354 h 4994143"/>
              <a:gd name="connsiteX106" fmla="*/ 29717 w 1192542"/>
              <a:gd name="connsiteY106" fmla="*/ 3504204 h 4994143"/>
              <a:gd name="connsiteX107" fmla="*/ 26975 w 1192542"/>
              <a:gd name="connsiteY107" fmla="*/ 3432195 h 4994143"/>
              <a:gd name="connsiteX108" fmla="*/ 32116 w 1192542"/>
              <a:gd name="connsiteY108" fmla="*/ 3439053 h 4994143"/>
              <a:gd name="connsiteX109" fmla="*/ 41029 w 1192542"/>
              <a:gd name="connsiteY109" fmla="*/ 3444197 h 4994143"/>
              <a:gd name="connsiteX110" fmla="*/ 51655 w 1192542"/>
              <a:gd name="connsiteY110" fmla="*/ 3333440 h 4994143"/>
              <a:gd name="connsiteX111" fmla="*/ 47884 w 1192542"/>
              <a:gd name="connsiteY111" fmla="*/ 3317667 h 4994143"/>
              <a:gd name="connsiteX112" fmla="*/ 44456 w 1192542"/>
              <a:gd name="connsiteY112" fmla="*/ 3305322 h 4994143"/>
              <a:gd name="connsiteX113" fmla="*/ 43085 w 1192542"/>
              <a:gd name="connsiteY113" fmla="*/ 3276176 h 4994143"/>
              <a:gd name="connsiteX114" fmla="*/ 32459 w 1192542"/>
              <a:gd name="connsiteY114" fmla="*/ 3157875 h 4994143"/>
              <a:gd name="connsiteX115" fmla="*/ 31088 w 1192542"/>
              <a:gd name="connsiteY115" fmla="*/ 3130443 h 4994143"/>
              <a:gd name="connsiteX116" fmla="*/ 35544 w 1192542"/>
              <a:gd name="connsiteY116" fmla="*/ 3153760 h 4994143"/>
              <a:gd name="connsiteX117" fmla="*/ 51312 w 1192542"/>
              <a:gd name="connsiteY117" fmla="*/ 3180164 h 4994143"/>
              <a:gd name="connsiteX118" fmla="*/ 49255 w 1192542"/>
              <a:gd name="connsiteY118" fmla="*/ 3165076 h 4994143"/>
              <a:gd name="connsiteX119" fmla="*/ 46513 w 1192542"/>
              <a:gd name="connsiteY119" fmla="*/ 3152046 h 4994143"/>
              <a:gd name="connsiteX120" fmla="*/ 44799 w 1192542"/>
              <a:gd name="connsiteY120" fmla="*/ 3043004 h 4994143"/>
              <a:gd name="connsiteX121" fmla="*/ 47541 w 1192542"/>
              <a:gd name="connsiteY121" fmla="*/ 3010771 h 4994143"/>
              <a:gd name="connsiteX122" fmla="*/ 59881 w 1192542"/>
              <a:gd name="connsiteY122" fmla="*/ 3135587 h 4994143"/>
              <a:gd name="connsiteX123" fmla="*/ 63995 w 1192542"/>
              <a:gd name="connsiteY123" fmla="*/ 3183593 h 4994143"/>
              <a:gd name="connsiteX124" fmla="*/ 63652 w 1192542"/>
              <a:gd name="connsiteY124" fmla="*/ 3224055 h 4994143"/>
              <a:gd name="connsiteX125" fmla="*/ 54740 w 1192542"/>
              <a:gd name="connsiteY125" fmla="*/ 3215482 h 4994143"/>
              <a:gd name="connsiteX126" fmla="*/ 46513 w 1192542"/>
              <a:gd name="connsiteY126" fmla="*/ 3199023 h 4994143"/>
              <a:gd name="connsiteX127" fmla="*/ 49598 w 1192542"/>
              <a:gd name="connsiteY127" fmla="*/ 3231599 h 4994143"/>
              <a:gd name="connsiteX128" fmla="*/ 56111 w 1192542"/>
              <a:gd name="connsiteY128" fmla="*/ 3242914 h 4994143"/>
              <a:gd name="connsiteX129" fmla="*/ 65023 w 1192542"/>
              <a:gd name="connsiteY129" fmla="*/ 3314581 h 4994143"/>
              <a:gd name="connsiteX130" fmla="*/ 69822 w 1192542"/>
              <a:gd name="connsiteY130" fmla="*/ 3317324 h 4994143"/>
              <a:gd name="connsiteX131" fmla="*/ 73935 w 1192542"/>
              <a:gd name="connsiteY131" fmla="*/ 3290235 h 4994143"/>
              <a:gd name="connsiteX132" fmla="*/ 78049 w 1192542"/>
              <a:gd name="connsiteY132" fmla="*/ 3258688 h 4994143"/>
              <a:gd name="connsiteX133" fmla="*/ 82505 w 1192542"/>
              <a:gd name="connsiteY133" fmla="*/ 3265203 h 4994143"/>
              <a:gd name="connsiteX134" fmla="*/ 83876 w 1192542"/>
              <a:gd name="connsiteY134" fmla="*/ 3279605 h 4994143"/>
              <a:gd name="connsiteX135" fmla="*/ 85590 w 1192542"/>
              <a:gd name="connsiteY135" fmla="*/ 3306351 h 4994143"/>
              <a:gd name="connsiteX136" fmla="*/ 87989 w 1192542"/>
              <a:gd name="connsiteY136" fmla="*/ 3313895 h 4994143"/>
              <a:gd name="connsiteX137" fmla="*/ 91074 w 1192542"/>
              <a:gd name="connsiteY137" fmla="*/ 3289892 h 4994143"/>
              <a:gd name="connsiteX138" fmla="*/ 96901 w 1192542"/>
              <a:gd name="connsiteY138" fmla="*/ 3288177 h 4994143"/>
              <a:gd name="connsiteX139" fmla="*/ 103071 w 1192542"/>
              <a:gd name="connsiteY139" fmla="*/ 3284748 h 4994143"/>
              <a:gd name="connsiteX140" fmla="*/ 105814 w 1192542"/>
              <a:gd name="connsiteY140" fmla="*/ 3260745 h 4994143"/>
              <a:gd name="connsiteX141" fmla="*/ 115069 w 1192542"/>
              <a:gd name="connsiteY141" fmla="*/ 3275490 h 4994143"/>
              <a:gd name="connsiteX142" fmla="*/ 120896 w 1192542"/>
              <a:gd name="connsiteY142" fmla="*/ 3296750 h 4994143"/>
              <a:gd name="connsiteX143" fmla="*/ 121239 w 1192542"/>
              <a:gd name="connsiteY143" fmla="*/ 3278919 h 4994143"/>
              <a:gd name="connsiteX144" fmla="*/ 122610 w 1192542"/>
              <a:gd name="connsiteY144" fmla="*/ 3200052 h 4994143"/>
              <a:gd name="connsiteX145" fmla="*/ 128094 w 1192542"/>
              <a:gd name="connsiteY145" fmla="*/ 3204510 h 4994143"/>
              <a:gd name="connsiteX146" fmla="*/ 138377 w 1192542"/>
              <a:gd name="connsiteY146" fmla="*/ 3313552 h 4994143"/>
              <a:gd name="connsiteX147" fmla="*/ 147632 w 1192542"/>
              <a:gd name="connsiteY147" fmla="*/ 3318352 h 4994143"/>
              <a:gd name="connsiteX148" fmla="*/ 150375 w 1192542"/>
              <a:gd name="connsiteY148" fmla="*/ 3320753 h 4994143"/>
              <a:gd name="connsiteX149" fmla="*/ 149689 w 1192542"/>
              <a:gd name="connsiteY149" fmla="*/ 3341327 h 4994143"/>
              <a:gd name="connsiteX150" fmla="*/ 146947 w 1192542"/>
              <a:gd name="connsiteY150" fmla="*/ 3368416 h 4994143"/>
              <a:gd name="connsiteX151" fmla="*/ 133579 w 1192542"/>
              <a:gd name="connsiteY151" fmla="*/ 3400306 h 4994143"/>
              <a:gd name="connsiteX152" fmla="*/ 120210 w 1192542"/>
              <a:gd name="connsiteY152" fmla="*/ 3413679 h 4994143"/>
              <a:gd name="connsiteX153" fmla="*/ 128437 w 1192542"/>
              <a:gd name="connsiteY153" fmla="*/ 3510376 h 4994143"/>
              <a:gd name="connsiteX154" fmla="*/ 137006 w 1192542"/>
              <a:gd name="connsiteY154" fmla="*/ 3608789 h 4994143"/>
              <a:gd name="connsiteX155" fmla="*/ 143519 w 1192542"/>
              <a:gd name="connsiteY155" fmla="*/ 3584786 h 4994143"/>
              <a:gd name="connsiteX156" fmla="*/ 152774 w 1192542"/>
              <a:gd name="connsiteY156" fmla="*/ 3557354 h 4994143"/>
              <a:gd name="connsiteX157" fmla="*/ 157916 w 1192542"/>
              <a:gd name="connsiteY157" fmla="*/ 3570384 h 4994143"/>
              <a:gd name="connsiteX158" fmla="*/ 162372 w 1192542"/>
              <a:gd name="connsiteY158" fmla="*/ 3565926 h 4994143"/>
              <a:gd name="connsiteX159" fmla="*/ 174026 w 1192542"/>
              <a:gd name="connsiteY159" fmla="*/ 3536437 h 4994143"/>
              <a:gd name="connsiteX160" fmla="*/ 167856 w 1192542"/>
              <a:gd name="connsiteY160" fmla="*/ 3456541 h 4994143"/>
              <a:gd name="connsiteX161" fmla="*/ 165800 w 1192542"/>
              <a:gd name="connsiteY161" fmla="*/ 3440082 h 4994143"/>
              <a:gd name="connsiteX162" fmla="*/ 167856 w 1192542"/>
              <a:gd name="connsiteY162" fmla="*/ 3415050 h 4994143"/>
              <a:gd name="connsiteX163" fmla="*/ 165114 w 1192542"/>
              <a:gd name="connsiteY163" fmla="*/ 3415736 h 4994143"/>
              <a:gd name="connsiteX164" fmla="*/ 162029 w 1192542"/>
              <a:gd name="connsiteY164" fmla="*/ 3425680 h 4994143"/>
              <a:gd name="connsiteX165" fmla="*/ 154145 w 1192542"/>
              <a:gd name="connsiteY165" fmla="*/ 3485345 h 4994143"/>
              <a:gd name="connsiteX166" fmla="*/ 153460 w 1192542"/>
              <a:gd name="connsiteY166" fmla="*/ 3504204 h 4994143"/>
              <a:gd name="connsiteX167" fmla="*/ 150375 w 1192542"/>
              <a:gd name="connsiteY167" fmla="*/ 3487059 h 4994143"/>
              <a:gd name="connsiteX168" fmla="*/ 151403 w 1192542"/>
              <a:gd name="connsiteY168" fmla="*/ 3415050 h 4994143"/>
              <a:gd name="connsiteX169" fmla="*/ 155859 w 1192542"/>
              <a:gd name="connsiteY169" fmla="*/ 3326925 h 4994143"/>
              <a:gd name="connsiteX170" fmla="*/ 161344 w 1192542"/>
              <a:gd name="connsiteY170" fmla="*/ 3307380 h 4994143"/>
              <a:gd name="connsiteX171" fmla="*/ 166485 w 1192542"/>
              <a:gd name="connsiteY171" fmla="*/ 3337898 h 4994143"/>
              <a:gd name="connsiteX172" fmla="*/ 170256 w 1192542"/>
              <a:gd name="connsiteY172" fmla="*/ 3296407 h 4994143"/>
              <a:gd name="connsiteX173" fmla="*/ 164771 w 1192542"/>
              <a:gd name="connsiteY173" fmla="*/ 3237428 h 4994143"/>
              <a:gd name="connsiteX174" fmla="*/ 161686 w 1192542"/>
              <a:gd name="connsiteY174" fmla="*/ 3222340 h 4994143"/>
              <a:gd name="connsiteX175" fmla="*/ 163057 w 1192542"/>
              <a:gd name="connsiteY175" fmla="*/ 3212739 h 4994143"/>
              <a:gd name="connsiteX176" fmla="*/ 167171 w 1192542"/>
              <a:gd name="connsiteY176" fmla="*/ 3221312 h 4994143"/>
              <a:gd name="connsiteX177" fmla="*/ 169570 w 1192542"/>
              <a:gd name="connsiteY177" fmla="*/ 3216168 h 4994143"/>
              <a:gd name="connsiteX178" fmla="*/ 167856 w 1192542"/>
              <a:gd name="connsiteY178" fmla="*/ 3189079 h 4994143"/>
              <a:gd name="connsiteX179" fmla="*/ 167856 w 1192542"/>
              <a:gd name="connsiteY179" fmla="*/ 3175706 h 4994143"/>
              <a:gd name="connsiteX180" fmla="*/ 160658 w 1192542"/>
              <a:gd name="connsiteY180" fmla="*/ 3184964 h 4994143"/>
              <a:gd name="connsiteX181" fmla="*/ 154145 w 1192542"/>
              <a:gd name="connsiteY181" fmla="*/ 3216854 h 4994143"/>
              <a:gd name="connsiteX182" fmla="*/ 150717 w 1192542"/>
              <a:gd name="connsiteY182" fmla="*/ 3244972 h 4994143"/>
              <a:gd name="connsiteX183" fmla="*/ 146947 w 1192542"/>
              <a:gd name="connsiteY183" fmla="*/ 2931561 h 4994143"/>
              <a:gd name="connsiteX184" fmla="*/ 149689 w 1192542"/>
              <a:gd name="connsiteY184" fmla="*/ 2921274 h 4994143"/>
              <a:gd name="connsiteX185" fmla="*/ 153802 w 1192542"/>
              <a:gd name="connsiteY185" fmla="*/ 2930875 h 4994143"/>
              <a:gd name="connsiteX186" fmla="*/ 157916 w 1192542"/>
              <a:gd name="connsiteY186" fmla="*/ 2960022 h 4994143"/>
              <a:gd name="connsiteX187" fmla="*/ 165114 w 1192542"/>
              <a:gd name="connsiteY187" fmla="*/ 2969623 h 4994143"/>
              <a:gd name="connsiteX188" fmla="*/ 170941 w 1192542"/>
              <a:gd name="connsiteY188" fmla="*/ 2942534 h 4994143"/>
              <a:gd name="connsiteX189" fmla="*/ 174712 w 1192542"/>
              <a:gd name="connsiteY189" fmla="*/ 2984711 h 4994143"/>
              <a:gd name="connsiteX190" fmla="*/ 177111 w 1192542"/>
              <a:gd name="connsiteY190" fmla="*/ 3027916 h 4994143"/>
              <a:gd name="connsiteX191" fmla="*/ 179854 w 1192542"/>
              <a:gd name="connsiteY191" fmla="*/ 2970652 h 4994143"/>
              <a:gd name="connsiteX192" fmla="*/ 175740 w 1192542"/>
              <a:gd name="connsiteY192" fmla="*/ 2921960 h 4994143"/>
              <a:gd name="connsiteX193" fmla="*/ 171284 w 1192542"/>
              <a:gd name="connsiteY193" fmla="*/ 2920931 h 4994143"/>
              <a:gd name="connsiteX194" fmla="*/ 155859 w 1192542"/>
              <a:gd name="connsiteY194" fmla="*/ 2898986 h 4994143"/>
              <a:gd name="connsiteX195" fmla="*/ 149689 w 1192542"/>
              <a:gd name="connsiteY195" fmla="*/ 2905158 h 4994143"/>
              <a:gd name="connsiteX196" fmla="*/ 147290 w 1192542"/>
              <a:gd name="connsiteY196" fmla="*/ 2856123 h 4994143"/>
              <a:gd name="connsiteX197" fmla="*/ 144890 w 1192542"/>
              <a:gd name="connsiteY197" fmla="*/ 2807431 h 4994143"/>
              <a:gd name="connsiteX198" fmla="*/ 137006 w 1192542"/>
              <a:gd name="connsiteY198" fmla="*/ 2804688 h 4994143"/>
              <a:gd name="connsiteX199" fmla="*/ 143519 w 1192542"/>
              <a:gd name="connsiteY199" fmla="*/ 2792687 h 4994143"/>
              <a:gd name="connsiteX200" fmla="*/ 152431 w 1192542"/>
              <a:gd name="connsiteY200" fmla="*/ 2779314 h 4994143"/>
              <a:gd name="connsiteX201" fmla="*/ 159630 w 1192542"/>
              <a:gd name="connsiteY201" fmla="*/ 2771084 h 4994143"/>
              <a:gd name="connsiteX202" fmla="*/ 164429 w 1192542"/>
              <a:gd name="connsiteY202" fmla="*/ 2740909 h 4994143"/>
              <a:gd name="connsiteX203" fmla="*/ 169570 w 1192542"/>
              <a:gd name="connsiteY203" fmla="*/ 2545113 h 4994143"/>
              <a:gd name="connsiteX204" fmla="*/ 167514 w 1192542"/>
              <a:gd name="connsiteY204" fmla="*/ 2538941 h 4994143"/>
              <a:gd name="connsiteX205" fmla="*/ 164429 w 1192542"/>
              <a:gd name="connsiteY205" fmla="*/ 2547513 h 4994143"/>
              <a:gd name="connsiteX206" fmla="*/ 159287 w 1192542"/>
              <a:gd name="connsiteY206" fmla="*/ 2556086 h 4994143"/>
              <a:gd name="connsiteX207" fmla="*/ 150717 w 1192542"/>
              <a:gd name="connsiteY207" fmla="*/ 2564658 h 4994143"/>
              <a:gd name="connsiteX208" fmla="*/ 143862 w 1192542"/>
              <a:gd name="connsiteY208" fmla="*/ 2573231 h 4994143"/>
              <a:gd name="connsiteX209" fmla="*/ 145919 w 1192542"/>
              <a:gd name="connsiteY209" fmla="*/ 2560543 h 4994143"/>
              <a:gd name="connsiteX210" fmla="*/ 157230 w 1192542"/>
              <a:gd name="connsiteY210" fmla="*/ 2508423 h 4994143"/>
              <a:gd name="connsiteX211" fmla="*/ 155859 w 1192542"/>
              <a:gd name="connsiteY211" fmla="*/ 2490592 h 4994143"/>
              <a:gd name="connsiteX212" fmla="*/ 164429 w 1192542"/>
              <a:gd name="connsiteY212" fmla="*/ 2497107 h 4994143"/>
              <a:gd name="connsiteX213" fmla="*/ 167514 w 1192542"/>
              <a:gd name="connsiteY213" fmla="*/ 2501908 h 4994143"/>
              <a:gd name="connsiteX214" fmla="*/ 175055 w 1192542"/>
              <a:gd name="connsiteY214" fmla="*/ 2576317 h 4994143"/>
              <a:gd name="connsiteX215" fmla="*/ 176426 w 1192542"/>
              <a:gd name="connsiteY215" fmla="*/ 2634267 h 4994143"/>
              <a:gd name="connsiteX216" fmla="*/ 182939 w 1192542"/>
              <a:gd name="connsiteY216" fmla="*/ 2449101 h 4994143"/>
              <a:gd name="connsiteX217" fmla="*/ 180882 w 1192542"/>
              <a:gd name="connsiteY217" fmla="*/ 2401095 h 4994143"/>
              <a:gd name="connsiteX218" fmla="*/ 178140 w 1192542"/>
              <a:gd name="connsiteY218" fmla="*/ 2419612 h 4994143"/>
              <a:gd name="connsiteX219" fmla="*/ 171627 w 1192542"/>
              <a:gd name="connsiteY219" fmla="*/ 2440528 h 4994143"/>
              <a:gd name="connsiteX220" fmla="*/ 163400 w 1192542"/>
              <a:gd name="connsiteY220" fmla="*/ 2445329 h 4994143"/>
              <a:gd name="connsiteX221" fmla="*/ 161344 w 1192542"/>
              <a:gd name="connsiteY221" fmla="*/ 2441214 h 4994143"/>
              <a:gd name="connsiteX222" fmla="*/ 166142 w 1192542"/>
              <a:gd name="connsiteY222" fmla="*/ 2424412 h 4994143"/>
              <a:gd name="connsiteX223" fmla="*/ 168542 w 1192542"/>
              <a:gd name="connsiteY223" fmla="*/ 2401781 h 4994143"/>
              <a:gd name="connsiteX224" fmla="*/ 161686 w 1192542"/>
              <a:gd name="connsiteY224" fmla="*/ 2411382 h 4994143"/>
              <a:gd name="connsiteX225" fmla="*/ 159287 w 1192542"/>
              <a:gd name="connsiteY225" fmla="*/ 2405210 h 4994143"/>
              <a:gd name="connsiteX226" fmla="*/ 163057 w 1192542"/>
              <a:gd name="connsiteY226" fmla="*/ 2339373 h 4994143"/>
              <a:gd name="connsiteX227" fmla="*/ 159630 w 1192542"/>
              <a:gd name="connsiteY227" fmla="*/ 2283480 h 4994143"/>
              <a:gd name="connsiteX228" fmla="*/ 154145 w 1192542"/>
              <a:gd name="connsiteY228" fmla="*/ 2263935 h 4994143"/>
              <a:gd name="connsiteX229" fmla="*/ 165800 w 1192542"/>
              <a:gd name="connsiteY229" fmla="*/ 2201184 h 4994143"/>
              <a:gd name="connsiteX230" fmla="*/ 167171 w 1192542"/>
              <a:gd name="connsiteY230" fmla="*/ 2160379 h 4994143"/>
              <a:gd name="connsiteX231" fmla="*/ 158944 w 1192542"/>
              <a:gd name="connsiteY231" fmla="*/ 2157979 h 4994143"/>
              <a:gd name="connsiteX232" fmla="*/ 154488 w 1192542"/>
              <a:gd name="connsiteY232" fmla="*/ 2156950 h 4994143"/>
              <a:gd name="connsiteX233" fmla="*/ 152431 w 1192542"/>
              <a:gd name="connsiteY233" fmla="*/ 2199470 h 4994143"/>
              <a:gd name="connsiteX234" fmla="*/ 146947 w 1192542"/>
              <a:gd name="connsiteY234" fmla="*/ 2228616 h 4994143"/>
              <a:gd name="connsiteX235" fmla="*/ 144547 w 1192542"/>
              <a:gd name="connsiteY235" fmla="*/ 2218329 h 4994143"/>
              <a:gd name="connsiteX236" fmla="*/ 143862 w 1192542"/>
              <a:gd name="connsiteY236" fmla="*/ 2230331 h 4994143"/>
              <a:gd name="connsiteX237" fmla="*/ 141805 w 1192542"/>
              <a:gd name="connsiteY237" fmla="*/ 2252619 h 4994143"/>
              <a:gd name="connsiteX238" fmla="*/ 143862 w 1192542"/>
              <a:gd name="connsiteY238" fmla="*/ 2257763 h 4994143"/>
              <a:gd name="connsiteX239" fmla="*/ 144890 w 1192542"/>
              <a:gd name="connsiteY239" fmla="*/ 2340402 h 4994143"/>
              <a:gd name="connsiteX240" fmla="*/ 148318 w 1192542"/>
              <a:gd name="connsiteY240" fmla="*/ 2430241 h 4994143"/>
              <a:gd name="connsiteX241" fmla="*/ 154145 w 1192542"/>
              <a:gd name="connsiteY241" fmla="*/ 2439843 h 4994143"/>
              <a:gd name="connsiteX242" fmla="*/ 149346 w 1192542"/>
              <a:gd name="connsiteY242" fmla="*/ 2445329 h 4994143"/>
              <a:gd name="connsiteX243" fmla="*/ 142834 w 1192542"/>
              <a:gd name="connsiteY243" fmla="*/ 2460760 h 4994143"/>
              <a:gd name="connsiteX244" fmla="*/ 133236 w 1192542"/>
              <a:gd name="connsiteY244" fmla="*/ 2478247 h 4994143"/>
              <a:gd name="connsiteX245" fmla="*/ 131522 w 1192542"/>
              <a:gd name="connsiteY245" fmla="*/ 2419954 h 4994143"/>
              <a:gd name="connsiteX246" fmla="*/ 133236 w 1192542"/>
              <a:gd name="connsiteY246" fmla="*/ 2235131 h 4994143"/>
              <a:gd name="connsiteX247" fmla="*/ 130494 w 1192542"/>
              <a:gd name="connsiteY247" fmla="*/ 2258791 h 4994143"/>
              <a:gd name="connsiteX248" fmla="*/ 128094 w 1192542"/>
              <a:gd name="connsiteY248" fmla="*/ 2292053 h 4994143"/>
              <a:gd name="connsiteX249" fmla="*/ 121924 w 1192542"/>
              <a:gd name="connsiteY249" fmla="*/ 2383950 h 4994143"/>
              <a:gd name="connsiteX250" fmla="*/ 116782 w 1192542"/>
              <a:gd name="connsiteY250" fmla="*/ 2423383 h 4994143"/>
              <a:gd name="connsiteX251" fmla="*/ 113012 w 1192542"/>
              <a:gd name="connsiteY251" fmla="*/ 2441557 h 4994143"/>
              <a:gd name="connsiteX252" fmla="*/ 109584 w 1192542"/>
              <a:gd name="connsiteY252" fmla="*/ 2458359 h 4994143"/>
              <a:gd name="connsiteX253" fmla="*/ 109584 w 1192542"/>
              <a:gd name="connsiteY253" fmla="*/ 2406924 h 4994143"/>
              <a:gd name="connsiteX254" fmla="*/ 109241 w 1192542"/>
              <a:gd name="connsiteY254" fmla="*/ 2368862 h 4994143"/>
              <a:gd name="connsiteX255" fmla="*/ 110955 w 1192542"/>
              <a:gd name="connsiteY255" fmla="*/ 2351032 h 4994143"/>
              <a:gd name="connsiteX256" fmla="*/ 116097 w 1192542"/>
              <a:gd name="connsiteY256" fmla="*/ 2313655 h 4994143"/>
              <a:gd name="connsiteX257" fmla="*/ 112326 w 1192542"/>
              <a:gd name="connsiteY257" fmla="*/ 2294796 h 4994143"/>
              <a:gd name="connsiteX258" fmla="*/ 104100 w 1192542"/>
              <a:gd name="connsiteY258" fmla="*/ 2281080 h 4994143"/>
              <a:gd name="connsiteX259" fmla="*/ 105128 w 1192542"/>
              <a:gd name="connsiteY259" fmla="*/ 2103458 h 4994143"/>
              <a:gd name="connsiteX260" fmla="*/ 109584 w 1192542"/>
              <a:gd name="connsiteY260" fmla="*/ 1791762 h 4994143"/>
              <a:gd name="connsiteX261" fmla="*/ 113012 w 1192542"/>
              <a:gd name="connsiteY261" fmla="*/ 1757129 h 4994143"/>
              <a:gd name="connsiteX262" fmla="*/ 107870 w 1192542"/>
              <a:gd name="connsiteY262" fmla="*/ 1731068 h 4994143"/>
              <a:gd name="connsiteX263" fmla="*/ 107870 w 1192542"/>
              <a:gd name="connsiteY263" fmla="*/ 1707751 h 4994143"/>
              <a:gd name="connsiteX264" fmla="*/ 109584 w 1192542"/>
              <a:gd name="connsiteY264" fmla="*/ 1691978 h 4994143"/>
              <a:gd name="connsiteX265" fmla="*/ 109584 w 1192542"/>
              <a:gd name="connsiteY265" fmla="*/ 1678948 h 4994143"/>
              <a:gd name="connsiteX266" fmla="*/ 110612 w 1192542"/>
              <a:gd name="connsiteY266" fmla="*/ 1660088 h 4994143"/>
              <a:gd name="connsiteX267" fmla="*/ 102043 w 1192542"/>
              <a:gd name="connsiteY267" fmla="*/ 1666946 h 4994143"/>
              <a:gd name="connsiteX268" fmla="*/ 95873 w 1192542"/>
              <a:gd name="connsiteY268" fmla="*/ 1676547 h 4994143"/>
              <a:gd name="connsiteX269" fmla="*/ 95873 w 1192542"/>
              <a:gd name="connsiteY269" fmla="*/ 1644315 h 4994143"/>
              <a:gd name="connsiteX270" fmla="*/ 101700 w 1192542"/>
              <a:gd name="connsiteY270" fmla="*/ 1605567 h 4994143"/>
              <a:gd name="connsiteX271" fmla="*/ 99986 w 1192542"/>
              <a:gd name="connsiteY271" fmla="*/ 1596994 h 4994143"/>
              <a:gd name="connsiteX272" fmla="*/ 92445 w 1192542"/>
              <a:gd name="connsiteY272" fmla="*/ 1576763 h 4994143"/>
              <a:gd name="connsiteX273" fmla="*/ 84561 w 1192542"/>
              <a:gd name="connsiteY273" fmla="*/ 1565791 h 4994143"/>
              <a:gd name="connsiteX274" fmla="*/ 87304 w 1192542"/>
              <a:gd name="connsiteY274" fmla="*/ 1662488 h 4994143"/>
              <a:gd name="connsiteX275" fmla="*/ 86275 w 1192542"/>
              <a:gd name="connsiteY275" fmla="*/ 1690606 h 4994143"/>
              <a:gd name="connsiteX276" fmla="*/ 82162 w 1192542"/>
              <a:gd name="connsiteY276" fmla="*/ 1698493 h 4994143"/>
              <a:gd name="connsiteX277" fmla="*/ 86618 w 1192542"/>
              <a:gd name="connsiteY277" fmla="*/ 1710151 h 4994143"/>
              <a:gd name="connsiteX278" fmla="*/ 84904 w 1192542"/>
              <a:gd name="connsiteY278" fmla="*/ 1718381 h 4994143"/>
              <a:gd name="connsiteX279" fmla="*/ 78734 w 1192542"/>
              <a:gd name="connsiteY279" fmla="*/ 1744099 h 4994143"/>
              <a:gd name="connsiteX280" fmla="*/ 73935 w 1192542"/>
              <a:gd name="connsiteY280" fmla="*/ 1767416 h 4994143"/>
              <a:gd name="connsiteX281" fmla="*/ 70507 w 1192542"/>
              <a:gd name="connsiteY281" fmla="*/ 1787304 h 4994143"/>
              <a:gd name="connsiteX282" fmla="*/ 69136 w 1192542"/>
              <a:gd name="connsiteY282" fmla="*/ 1818851 h 4994143"/>
              <a:gd name="connsiteX283" fmla="*/ 65709 w 1192542"/>
              <a:gd name="connsiteY283" fmla="*/ 1834281 h 4994143"/>
              <a:gd name="connsiteX284" fmla="*/ 64680 w 1192542"/>
              <a:gd name="connsiteY284" fmla="*/ 1811993 h 4994143"/>
              <a:gd name="connsiteX285" fmla="*/ 68794 w 1192542"/>
              <a:gd name="connsiteY285" fmla="*/ 1752328 h 4994143"/>
              <a:gd name="connsiteX286" fmla="*/ 71536 w 1192542"/>
              <a:gd name="connsiteY286" fmla="*/ 1738269 h 4994143"/>
              <a:gd name="connsiteX287" fmla="*/ 68794 w 1192542"/>
              <a:gd name="connsiteY287" fmla="*/ 1735869 h 4994143"/>
              <a:gd name="connsiteX288" fmla="*/ 61595 w 1192542"/>
              <a:gd name="connsiteY288" fmla="*/ 1731754 h 4994143"/>
              <a:gd name="connsiteX289" fmla="*/ 68451 w 1192542"/>
              <a:gd name="connsiteY289" fmla="*/ 1721810 h 4994143"/>
              <a:gd name="connsiteX290" fmla="*/ 75306 w 1192542"/>
              <a:gd name="connsiteY290" fmla="*/ 1716324 h 4994143"/>
              <a:gd name="connsiteX291" fmla="*/ 70850 w 1192542"/>
              <a:gd name="connsiteY291" fmla="*/ 1714609 h 4994143"/>
              <a:gd name="connsiteX292" fmla="*/ 59881 w 1192542"/>
              <a:gd name="connsiteY292" fmla="*/ 1700207 h 4994143"/>
              <a:gd name="connsiteX293" fmla="*/ 57482 w 1192542"/>
              <a:gd name="connsiteY293" fmla="*/ 1682377 h 4994143"/>
              <a:gd name="connsiteX294" fmla="*/ 56454 w 1192542"/>
              <a:gd name="connsiteY294" fmla="*/ 1666603 h 4994143"/>
              <a:gd name="connsiteX295" fmla="*/ 55082 w 1192542"/>
              <a:gd name="connsiteY295" fmla="*/ 1610025 h 4994143"/>
              <a:gd name="connsiteX296" fmla="*/ 49598 w 1192542"/>
              <a:gd name="connsiteY296" fmla="*/ 1599395 h 4994143"/>
              <a:gd name="connsiteX297" fmla="*/ 44456 w 1192542"/>
              <a:gd name="connsiteY297" fmla="*/ 1593908 h 4994143"/>
              <a:gd name="connsiteX298" fmla="*/ 47884 w 1192542"/>
              <a:gd name="connsiteY298" fmla="*/ 1578821 h 4994143"/>
              <a:gd name="connsiteX299" fmla="*/ 54740 w 1192542"/>
              <a:gd name="connsiteY299" fmla="*/ 1578821 h 4994143"/>
              <a:gd name="connsiteX300" fmla="*/ 59196 w 1192542"/>
              <a:gd name="connsiteY300" fmla="*/ 1587393 h 4994143"/>
              <a:gd name="connsiteX301" fmla="*/ 67422 w 1192542"/>
              <a:gd name="connsiteY301" fmla="*/ 1538701 h 4994143"/>
              <a:gd name="connsiteX302" fmla="*/ 55082 w 1192542"/>
              <a:gd name="connsiteY302" fmla="*/ 1517785 h 4994143"/>
              <a:gd name="connsiteX303" fmla="*/ 37258 w 1192542"/>
              <a:gd name="connsiteY303" fmla="*/ 1580535 h 4994143"/>
              <a:gd name="connsiteX304" fmla="*/ 28689 w 1192542"/>
              <a:gd name="connsiteY304" fmla="*/ 1590822 h 4994143"/>
              <a:gd name="connsiteX305" fmla="*/ 22176 w 1192542"/>
              <a:gd name="connsiteY305" fmla="*/ 1513670 h 4994143"/>
              <a:gd name="connsiteX306" fmla="*/ 24233 w 1192542"/>
              <a:gd name="connsiteY306" fmla="*/ 1509555 h 4994143"/>
              <a:gd name="connsiteX307" fmla="*/ 31088 w 1192542"/>
              <a:gd name="connsiteY307" fmla="*/ 1513670 h 4994143"/>
              <a:gd name="connsiteX308" fmla="*/ 35887 w 1192542"/>
              <a:gd name="connsiteY308" fmla="*/ 1476979 h 4994143"/>
              <a:gd name="connsiteX309" fmla="*/ 41714 w 1192542"/>
              <a:gd name="connsiteY309" fmla="*/ 1436174 h 4994143"/>
              <a:gd name="connsiteX310" fmla="*/ 46856 w 1192542"/>
              <a:gd name="connsiteY310" fmla="*/ 1414229 h 4994143"/>
              <a:gd name="connsiteX311" fmla="*/ 48912 w 1192542"/>
              <a:gd name="connsiteY311" fmla="*/ 1396398 h 4994143"/>
              <a:gd name="connsiteX312" fmla="*/ 57825 w 1192542"/>
              <a:gd name="connsiteY312" fmla="*/ 1405313 h 4994143"/>
              <a:gd name="connsiteX313" fmla="*/ 66737 w 1192542"/>
              <a:gd name="connsiteY313" fmla="*/ 1434460 h 4994143"/>
              <a:gd name="connsiteX314" fmla="*/ 72564 w 1192542"/>
              <a:gd name="connsiteY314" fmla="*/ 1434460 h 4994143"/>
              <a:gd name="connsiteX315" fmla="*/ 73592 w 1192542"/>
              <a:gd name="connsiteY315" fmla="*/ 1385082 h 4994143"/>
              <a:gd name="connsiteX316" fmla="*/ 77020 w 1192542"/>
              <a:gd name="connsiteY316" fmla="*/ 1237635 h 4994143"/>
              <a:gd name="connsiteX317" fmla="*/ 80448 w 1192542"/>
              <a:gd name="connsiteY317" fmla="*/ 1106647 h 4994143"/>
              <a:gd name="connsiteX318" fmla="*/ 73250 w 1192542"/>
              <a:gd name="connsiteY318" fmla="*/ 1104933 h 4994143"/>
              <a:gd name="connsiteX319" fmla="*/ 68451 w 1192542"/>
              <a:gd name="connsiteY319" fmla="*/ 1099789 h 4994143"/>
              <a:gd name="connsiteX320" fmla="*/ 75306 w 1192542"/>
              <a:gd name="connsiteY320" fmla="*/ 1084359 h 4994143"/>
              <a:gd name="connsiteX321" fmla="*/ 81819 w 1192542"/>
              <a:gd name="connsiteY321" fmla="*/ 1062756 h 4994143"/>
              <a:gd name="connsiteX322" fmla="*/ 78734 w 1192542"/>
              <a:gd name="connsiteY322" fmla="*/ 1053498 h 4994143"/>
              <a:gd name="connsiteX323" fmla="*/ 68108 w 1192542"/>
              <a:gd name="connsiteY323" fmla="*/ 1027780 h 4994143"/>
              <a:gd name="connsiteX324" fmla="*/ 58510 w 1192542"/>
              <a:gd name="connsiteY324" fmla="*/ 1067214 h 4994143"/>
              <a:gd name="connsiteX325" fmla="*/ 54740 w 1192542"/>
              <a:gd name="connsiteY325" fmla="*/ 1127907 h 4994143"/>
              <a:gd name="connsiteX326" fmla="*/ 51312 w 1192542"/>
              <a:gd name="connsiteY326" fmla="*/ 1126879 h 4994143"/>
              <a:gd name="connsiteX327" fmla="*/ 50969 w 1192542"/>
              <a:gd name="connsiteY327" fmla="*/ 1168712 h 4994143"/>
              <a:gd name="connsiteX328" fmla="*/ 54397 w 1192542"/>
              <a:gd name="connsiteY328" fmla="*/ 1211232 h 4994143"/>
              <a:gd name="connsiteX329" fmla="*/ 51312 w 1192542"/>
              <a:gd name="connsiteY329" fmla="*/ 1241064 h 4994143"/>
              <a:gd name="connsiteX330" fmla="*/ 47884 w 1192542"/>
              <a:gd name="connsiteY330" fmla="*/ 1233520 h 4994143"/>
              <a:gd name="connsiteX331" fmla="*/ 44799 w 1192542"/>
              <a:gd name="connsiteY331" fmla="*/ 1248951 h 4994143"/>
              <a:gd name="connsiteX332" fmla="*/ 41029 w 1192542"/>
              <a:gd name="connsiteY332" fmla="*/ 1247236 h 4994143"/>
              <a:gd name="connsiteX333" fmla="*/ 39315 w 1192542"/>
              <a:gd name="connsiteY333" fmla="*/ 1206088 h 4994143"/>
              <a:gd name="connsiteX334" fmla="*/ 38972 w 1192542"/>
              <a:gd name="connsiteY334" fmla="*/ 1182428 h 4994143"/>
              <a:gd name="connsiteX335" fmla="*/ 37944 w 1192542"/>
              <a:gd name="connsiteY335" fmla="*/ 1168712 h 4994143"/>
              <a:gd name="connsiteX336" fmla="*/ 37601 w 1192542"/>
              <a:gd name="connsiteY336" fmla="*/ 1146424 h 4994143"/>
              <a:gd name="connsiteX337" fmla="*/ 30745 w 1192542"/>
              <a:gd name="connsiteY337" fmla="*/ 1133394 h 4994143"/>
              <a:gd name="connsiteX338" fmla="*/ 23890 w 1192542"/>
              <a:gd name="connsiteY338" fmla="*/ 1213632 h 4994143"/>
              <a:gd name="connsiteX339" fmla="*/ 17377 w 1192542"/>
              <a:gd name="connsiteY339" fmla="*/ 1293185 h 4994143"/>
              <a:gd name="connsiteX340" fmla="*/ 15663 w 1192542"/>
              <a:gd name="connsiteY340" fmla="*/ 1207460 h 4994143"/>
              <a:gd name="connsiteX341" fmla="*/ 10521 w 1192542"/>
              <a:gd name="connsiteY341" fmla="*/ 1091903 h 4994143"/>
              <a:gd name="connsiteX342" fmla="*/ 3323 w 1192542"/>
              <a:gd name="connsiteY342" fmla="*/ 1090188 h 4994143"/>
              <a:gd name="connsiteX343" fmla="*/ 581 w 1192542"/>
              <a:gd name="connsiteY343" fmla="*/ 1016465 h 4994143"/>
              <a:gd name="connsiteX344" fmla="*/ 4351 w 1192542"/>
              <a:gd name="connsiteY344" fmla="*/ 894735 h 4994143"/>
              <a:gd name="connsiteX345" fmla="*/ 11550 w 1192542"/>
              <a:gd name="connsiteY345" fmla="*/ 810725 h 4994143"/>
              <a:gd name="connsiteX346" fmla="*/ 16349 w 1192542"/>
              <a:gd name="connsiteY346" fmla="*/ 469539 h 4994143"/>
              <a:gd name="connsiteX347" fmla="*/ 11550 w 1192542"/>
              <a:gd name="connsiteY347" fmla="*/ 383814 h 4994143"/>
              <a:gd name="connsiteX348" fmla="*/ 18405 w 1192542"/>
              <a:gd name="connsiteY348" fmla="*/ 282659 h 4994143"/>
              <a:gd name="connsiteX349" fmla="*/ 30403 w 1192542"/>
              <a:gd name="connsiteY349" fmla="*/ 226423 h 4994143"/>
              <a:gd name="connsiteX350" fmla="*/ 36230 w 1192542"/>
              <a:gd name="connsiteY350" fmla="*/ 222308 h 4994143"/>
              <a:gd name="connsiteX351" fmla="*/ 39657 w 1192542"/>
              <a:gd name="connsiteY351" fmla="*/ 215450 h 4994143"/>
              <a:gd name="connsiteX352" fmla="*/ 35887 w 1192542"/>
              <a:gd name="connsiteY352" fmla="*/ 195562 h 4994143"/>
              <a:gd name="connsiteX353" fmla="*/ 34173 w 1192542"/>
              <a:gd name="connsiteY353" fmla="*/ 184932 h 4994143"/>
              <a:gd name="connsiteX354" fmla="*/ 38286 w 1192542"/>
              <a:gd name="connsiteY354" fmla="*/ 194190 h 4994143"/>
              <a:gd name="connsiteX355" fmla="*/ 59539 w 1192542"/>
              <a:gd name="connsiteY355" fmla="*/ 201391 h 4994143"/>
              <a:gd name="connsiteX356" fmla="*/ 77363 w 1192542"/>
              <a:gd name="connsiteY356" fmla="*/ 199677 h 4994143"/>
              <a:gd name="connsiteX357" fmla="*/ 88332 w 1192542"/>
              <a:gd name="connsiteY357" fmla="*/ 217165 h 4994143"/>
              <a:gd name="connsiteX358" fmla="*/ 94159 w 1192542"/>
              <a:gd name="connsiteY358" fmla="*/ 238082 h 4994143"/>
              <a:gd name="connsiteX359" fmla="*/ 89017 w 1192542"/>
              <a:gd name="connsiteY359" fmla="*/ 244254 h 4994143"/>
              <a:gd name="connsiteX360" fmla="*/ 113355 w 1192542"/>
              <a:gd name="connsiteY360" fmla="*/ 277172 h 4994143"/>
              <a:gd name="connsiteX361" fmla="*/ 154145 w 1192542"/>
              <a:gd name="connsiteY361" fmla="*/ 212021 h 4994143"/>
              <a:gd name="connsiteX362" fmla="*/ 157230 w 1192542"/>
              <a:gd name="connsiteY362" fmla="*/ 208592 h 4994143"/>
              <a:gd name="connsiteX363" fmla="*/ 162372 w 1192542"/>
              <a:gd name="connsiteY363" fmla="*/ 205506 h 4994143"/>
              <a:gd name="connsiteX364" fmla="*/ 176083 w 1192542"/>
              <a:gd name="connsiteY364" fmla="*/ 219222 h 4994143"/>
              <a:gd name="connsiteX365" fmla="*/ 183624 w 1192542"/>
              <a:gd name="connsiteY365" fmla="*/ 238082 h 4994143"/>
              <a:gd name="connsiteX366" fmla="*/ 193222 w 1192542"/>
              <a:gd name="connsiteY366" fmla="*/ 219908 h 4994143"/>
              <a:gd name="connsiteX367" fmla="*/ 201448 w 1192542"/>
              <a:gd name="connsiteY367" fmla="*/ 202077 h 4994143"/>
              <a:gd name="connsiteX368" fmla="*/ 201791 w 1192542"/>
              <a:gd name="connsiteY368" fmla="*/ 216822 h 4994143"/>
              <a:gd name="connsiteX369" fmla="*/ 205562 w 1192542"/>
              <a:gd name="connsiteY369" fmla="*/ 231224 h 4994143"/>
              <a:gd name="connsiteX370" fmla="*/ 209332 w 1192542"/>
              <a:gd name="connsiteY370" fmla="*/ 196591 h 4994143"/>
              <a:gd name="connsiteX371" fmla="*/ 208304 w 1192542"/>
              <a:gd name="connsiteY371" fmla="*/ 168816 h 4994143"/>
              <a:gd name="connsiteX372" fmla="*/ 200420 w 1192542"/>
              <a:gd name="connsiteY372" fmla="*/ 97836 h 4994143"/>
              <a:gd name="connsiteX373" fmla="*/ 203848 w 1192542"/>
              <a:gd name="connsiteY373" fmla="*/ 88920 h 4994143"/>
              <a:gd name="connsiteX374" fmla="*/ 208647 w 1192542"/>
              <a:gd name="connsiteY374" fmla="*/ 68689 h 4994143"/>
              <a:gd name="connsiteX375" fmla="*/ 206933 w 1192542"/>
              <a:gd name="connsiteY375" fmla="*/ 47086 h 4994143"/>
              <a:gd name="connsiteX376" fmla="*/ 215160 w 1192542"/>
              <a:gd name="connsiteY376" fmla="*/ 56345 h 4994143"/>
              <a:gd name="connsiteX377" fmla="*/ 223729 w 1192542"/>
              <a:gd name="connsiteY377" fmla="*/ 62517 h 4994143"/>
              <a:gd name="connsiteX378" fmla="*/ 227842 w 1192542"/>
              <a:gd name="connsiteY378" fmla="*/ 67660 h 4994143"/>
              <a:gd name="connsiteX379" fmla="*/ 236412 w 1192542"/>
              <a:gd name="connsiteY379" fmla="*/ 74518 h 4994143"/>
              <a:gd name="connsiteX380" fmla="*/ 239497 w 1192542"/>
              <a:gd name="connsiteY380" fmla="*/ 67317 h 4994143"/>
              <a:gd name="connsiteX381" fmla="*/ 252865 w 1192542"/>
              <a:gd name="connsiteY381" fmla="*/ 68003 h 4994143"/>
              <a:gd name="connsiteX382" fmla="*/ 267262 w 1192542"/>
              <a:gd name="connsiteY382" fmla="*/ 66975 h 4994143"/>
              <a:gd name="connsiteX383" fmla="*/ 270690 w 1192542"/>
              <a:gd name="connsiteY383" fmla="*/ 50515 h 4994143"/>
              <a:gd name="connsiteX384" fmla="*/ 274117 w 1192542"/>
              <a:gd name="connsiteY384" fmla="*/ 35771 h 4994143"/>
              <a:gd name="connsiteX385" fmla="*/ 277545 w 1192542"/>
              <a:gd name="connsiteY385" fmla="*/ 41257 h 4994143"/>
              <a:gd name="connsiteX386" fmla="*/ 301540 w 1192542"/>
              <a:gd name="connsiteY386" fmla="*/ 75204 h 4994143"/>
              <a:gd name="connsiteX387" fmla="*/ 317307 w 1192542"/>
              <a:gd name="connsiteY387" fmla="*/ 82062 h 4994143"/>
              <a:gd name="connsiteX388" fmla="*/ 330333 w 1192542"/>
              <a:gd name="connsiteY388" fmla="*/ 90292 h 4994143"/>
              <a:gd name="connsiteX389" fmla="*/ 338902 w 1192542"/>
              <a:gd name="connsiteY389" fmla="*/ 65946 h 4994143"/>
              <a:gd name="connsiteX390" fmla="*/ 349871 w 1192542"/>
              <a:gd name="connsiteY390" fmla="*/ 40914 h 4994143"/>
              <a:gd name="connsiteX391" fmla="*/ 352271 w 1192542"/>
              <a:gd name="connsiteY391" fmla="*/ 72461 h 4994143"/>
              <a:gd name="connsiteX392" fmla="*/ 361868 w 1192542"/>
              <a:gd name="connsiteY392" fmla="*/ 110866 h 4994143"/>
              <a:gd name="connsiteX393" fmla="*/ 366667 w 1192542"/>
              <a:gd name="connsiteY393" fmla="*/ 100922 h 4994143"/>
              <a:gd name="connsiteX394" fmla="*/ 374551 w 1192542"/>
              <a:gd name="connsiteY394" fmla="*/ 91663 h 4994143"/>
              <a:gd name="connsiteX395" fmla="*/ 386548 w 1192542"/>
              <a:gd name="connsiteY395" fmla="*/ 74175 h 4994143"/>
              <a:gd name="connsiteX396" fmla="*/ 399917 w 1192542"/>
              <a:gd name="connsiteY396" fmla="*/ 70746 h 4994143"/>
              <a:gd name="connsiteX397" fmla="*/ 414656 w 1192542"/>
              <a:gd name="connsiteY397" fmla="*/ 78976 h 4994143"/>
              <a:gd name="connsiteX398" fmla="*/ 450648 w 1192542"/>
              <a:gd name="connsiteY398" fmla="*/ 78976 h 4994143"/>
              <a:gd name="connsiteX399" fmla="*/ 459217 w 1192542"/>
              <a:gd name="connsiteY399" fmla="*/ 90978 h 4994143"/>
              <a:gd name="connsiteX400" fmla="*/ 466073 w 1192542"/>
              <a:gd name="connsiteY400" fmla="*/ 97493 h 4994143"/>
              <a:gd name="connsiteX401" fmla="*/ 479784 w 1192542"/>
              <a:gd name="connsiteY401" fmla="*/ 86520 h 4994143"/>
              <a:gd name="connsiteX402" fmla="*/ 486297 w 1192542"/>
              <a:gd name="connsiteY402" fmla="*/ 71775 h 4994143"/>
              <a:gd name="connsiteX403" fmla="*/ 486297 w 1192542"/>
              <a:gd name="connsiteY403" fmla="*/ 83091 h 4994143"/>
              <a:gd name="connsiteX404" fmla="*/ 489382 w 1192542"/>
              <a:gd name="connsiteY404" fmla="*/ 94064 h 4994143"/>
              <a:gd name="connsiteX405" fmla="*/ 518861 w 1192542"/>
              <a:gd name="connsiteY405" fmla="*/ 70746 h 4994143"/>
              <a:gd name="connsiteX406" fmla="*/ 529487 w 1192542"/>
              <a:gd name="connsiteY406" fmla="*/ 56345 h 4994143"/>
              <a:gd name="connsiteX407" fmla="*/ 558623 w 1192542"/>
              <a:gd name="connsiteY407" fmla="*/ 63203 h 4994143"/>
              <a:gd name="connsiteX408" fmla="*/ 570277 w 1192542"/>
              <a:gd name="connsiteY408" fmla="*/ 90292 h 4994143"/>
              <a:gd name="connsiteX409" fmla="*/ 578504 w 1192542"/>
              <a:gd name="connsiteY409" fmla="*/ 112923 h 4994143"/>
              <a:gd name="connsiteX410" fmla="*/ 585702 w 1192542"/>
              <a:gd name="connsiteY410" fmla="*/ 45029 h 4994143"/>
              <a:gd name="connsiteX411" fmla="*/ 575762 w 1192542"/>
              <a:gd name="connsiteY411" fmla="*/ 23769 h 4994143"/>
              <a:gd name="connsiteX412" fmla="*/ 581589 w 1192542"/>
              <a:gd name="connsiteY412" fmla="*/ 15540 h 4994143"/>
              <a:gd name="connsiteX413" fmla="*/ 593929 w 1192542"/>
              <a:gd name="connsiteY413" fmla="*/ 21369 h 4994143"/>
              <a:gd name="connsiteX414" fmla="*/ 596328 w 1192542"/>
              <a:gd name="connsiteY414" fmla="*/ 16225 h 4994143"/>
              <a:gd name="connsiteX415" fmla="*/ 616895 w 1192542"/>
              <a:gd name="connsiteY415" fmla="*/ 22398 h 4994143"/>
              <a:gd name="connsiteX416" fmla="*/ 631977 w 1192542"/>
              <a:gd name="connsiteY416" fmla="*/ 42972 h 4994143"/>
              <a:gd name="connsiteX417" fmla="*/ 636433 w 1192542"/>
              <a:gd name="connsiteY417" fmla="*/ 19997 h 4994143"/>
              <a:gd name="connsiteX418" fmla="*/ 641918 w 1192542"/>
              <a:gd name="connsiteY418" fmla="*/ -6406 h 4994143"/>
              <a:gd name="connsiteX419" fmla="*/ 664884 w 1192542"/>
              <a:gd name="connsiteY419" fmla="*/ 28227 h 4994143"/>
              <a:gd name="connsiteX420" fmla="*/ 690249 w 1192542"/>
              <a:gd name="connsiteY420" fmla="*/ 63203 h 4994143"/>
              <a:gd name="connsiteX421" fmla="*/ 692992 w 1192542"/>
              <a:gd name="connsiteY421" fmla="*/ 27541 h 4994143"/>
              <a:gd name="connsiteX422" fmla="*/ 695391 w 1192542"/>
              <a:gd name="connsiteY422" fmla="*/ -6749 h 4994143"/>
              <a:gd name="connsiteX423" fmla="*/ 704646 w 1192542"/>
              <a:gd name="connsiteY423" fmla="*/ 3195 h 4994143"/>
              <a:gd name="connsiteX424" fmla="*/ 719043 w 1192542"/>
              <a:gd name="connsiteY424" fmla="*/ 5938 h 4994143"/>
              <a:gd name="connsiteX425" fmla="*/ 722470 w 1192542"/>
              <a:gd name="connsiteY425" fmla="*/ -3663 h 4994143"/>
              <a:gd name="connsiteX426" fmla="*/ 729669 w 1192542"/>
              <a:gd name="connsiteY426" fmla="*/ 12111 h 4994143"/>
              <a:gd name="connsiteX427" fmla="*/ 749550 w 1192542"/>
              <a:gd name="connsiteY427" fmla="*/ 33370 h 4994143"/>
              <a:gd name="connsiteX428" fmla="*/ 757434 w 1192542"/>
              <a:gd name="connsiteY428" fmla="*/ 36799 h 4994143"/>
              <a:gd name="connsiteX429" fmla="*/ 760861 w 1192542"/>
              <a:gd name="connsiteY429" fmla="*/ 49487 h 4994143"/>
              <a:gd name="connsiteX430" fmla="*/ 764289 w 1192542"/>
              <a:gd name="connsiteY430" fmla="*/ 43314 h 4994143"/>
              <a:gd name="connsiteX431" fmla="*/ 776286 w 1192542"/>
              <a:gd name="connsiteY431" fmla="*/ 18626 h 4994143"/>
              <a:gd name="connsiteX432" fmla="*/ 809536 w 1192542"/>
              <a:gd name="connsiteY432" fmla="*/ 60802 h 4994143"/>
              <a:gd name="connsiteX433" fmla="*/ 816049 w 1192542"/>
              <a:gd name="connsiteY433" fmla="*/ 66289 h 4994143"/>
              <a:gd name="connsiteX434" fmla="*/ 820848 w 1192542"/>
              <a:gd name="connsiteY434" fmla="*/ 41943 h 4994143"/>
              <a:gd name="connsiteX435" fmla="*/ 829417 w 1192542"/>
              <a:gd name="connsiteY435" fmla="*/ 39200 h 4994143"/>
              <a:gd name="connsiteX436" fmla="*/ 855468 w 1192542"/>
              <a:gd name="connsiteY436" fmla="*/ 79662 h 4994143"/>
              <a:gd name="connsiteX437" fmla="*/ 858553 w 1192542"/>
              <a:gd name="connsiteY437" fmla="*/ 55659 h 4994143"/>
              <a:gd name="connsiteX438" fmla="*/ 865751 w 1192542"/>
              <a:gd name="connsiteY438" fmla="*/ 30970 h 4994143"/>
              <a:gd name="connsiteX439" fmla="*/ 875349 w 1192542"/>
              <a:gd name="connsiteY439" fmla="*/ 11768 h 4994143"/>
              <a:gd name="connsiteX440" fmla="*/ 882547 w 1192542"/>
              <a:gd name="connsiteY440" fmla="*/ -1263 h 4994143"/>
              <a:gd name="connsiteX441" fmla="*/ 882205 w 1192542"/>
              <a:gd name="connsiteY441" fmla="*/ 64231 h 4994143"/>
              <a:gd name="connsiteX442" fmla="*/ 885290 w 1192542"/>
              <a:gd name="connsiteY442" fmla="*/ 93378 h 4994143"/>
              <a:gd name="connsiteX443" fmla="*/ 904828 w 1192542"/>
              <a:gd name="connsiteY443" fmla="*/ 165387 h 4994143"/>
              <a:gd name="connsiteX444" fmla="*/ 899686 w 1192542"/>
              <a:gd name="connsiteY444" fmla="*/ 183218 h 4994143"/>
              <a:gd name="connsiteX445" fmla="*/ 900715 w 1192542"/>
              <a:gd name="connsiteY445" fmla="*/ 206535 h 4994143"/>
              <a:gd name="connsiteX446" fmla="*/ 913740 w 1192542"/>
              <a:gd name="connsiteY446" fmla="*/ 132126 h 4994143"/>
              <a:gd name="connsiteX447" fmla="*/ 911684 w 1192542"/>
              <a:gd name="connsiteY447" fmla="*/ 93035 h 4994143"/>
              <a:gd name="connsiteX448" fmla="*/ 922995 w 1192542"/>
              <a:gd name="connsiteY448" fmla="*/ 95092 h 4994143"/>
              <a:gd name="connsiteX449" fmla="*/ 934650 w 1192542"/>
              <a:gd name="connsiteY449" fmla="*/ 96807 h 4994143"/>
              <a:gd name="connsiteX450" fmla="*/ 949732 w 1192542"/>
              <a:gd name="connsiteY450" fmla="*/ 62517 h 4994143"/>
              <a:gd name="connsiteX451" fmla="*/ 972698 w 1192542"/>
              <a:gd name="connsiteY451" fmla="*/ 36114 h 4994143"/>
              <a:gd name="connsiteX452" fmla="*/ 989837 w 1192542"/>
              <a:gd name="connsiteY452" fmla="*/ 50172 h 4994143"/>
              <a:gd name="connsiteX453" fmla="*/ 1020001 w 1192542"/>
              <a:gd name="connsiteY453" fmla="*/ 63546 h 4994143"/>
              <a:gd name="connsiteX454" fmla="*/ 1042625 w 1192542"/>
              <a:gd name="connsiteY454" fmla="*/ 70061 h 4994143"/>
              <a:gd name="connsiteX455" fmla="*/ 1076217 w 1192542"/>
              <a:gd name="connsiteY455" fmla="*/ 85834 h 4994143"/>
              <a:gd name="connsiteX456" fmla="*/ 1084101 w 1192542"/>
              <a:gd name="connsiteY456" fmla="*/ 98521 h 4994143"/>
              <a:gd name="connsiteX457" fmla="*/ 1083415 w 1192542"/>
              <a:gd name="connsiteY457" fmla="*/ 123896 h 4994143"/>
              <a:gd name="connsiteX458" fmla="*/ 1096783 w 1192542"/>
              <a:gd name="connsiteY458" fmla="*/ 179789 h 4994143"/>
              <a:gd name="connsiteX459" fmla="*/ 1105010 w 1192542"/>
              <a:gd name="connsiteY459" fmla="*/ 233967 h 4994143"/>
              <a:gd name="connsiteX460" fmla="*/ 1101582 w 1192542"/>
              <a:gd name="connsiteY460" fmla="*/ 271000 h 4994143"/>
              <a:gd name="connsiteX461" fmla="*/ 1100211 w 1192542"/>
              <a:gd name="connsiteY461" fmla="*/ 291231 h 4994143"/>
              <a:gd name="connsiteX462" fmla="*/ 1096783 w 1192542"/>
              <a:gd name="connsiteY462" fmla="*/ 352267 h 4994143"/>
              <a:gd name="connsiteX463" fmla="*/ 1099868 w 1192542"/>
              <a:gd name="connsiteY463" fmla="*/ 406103 h 4994143"/>
              <a:gd name="connsiteX464" fmla="*/ 1108438 w 1192542"/>
              <a:gd name="connsiteY464" fmla="*/ 366669 h 4994143"/>
              <a:gd name="connsiteX465" fmla="*/ 1115979 w 1192542"/>
              <a:gd name="connsiteY465" fmla="*/ 326207 h 4994143"/>
              <a:gd name="connsiteX466" fmla="*/ 1124206 w 1192542"/>
              <a:gd name="connsiteY466" fmla="*/ 331008 h 4994143"/>
              <a:gd name="connsiteX467" fmla="*/ 1133803 w 1192542"/>
              <a:gd name="connsiteY467" fmla="*/ 331693 h 4994143"/>
              <a:gd name="connsiteX468" fmla="*/ 1131747 w 1192542"/>
              <a:gd name="connsiteY468" fmla="*/ 308719 h 4994143"/>
              <a:gd name="connsiteX469" fmla="*/ 1137231 w 1192542"/>
              <a:gd name="connsiteY469" fmla="*/ 260713 h 4994143"/>
              <a:gd name="connsiteX470" fmla="*/ 1151628 w 1192542"/>
              <a:gd name="connsiteY470" fmla="*/ 214079 h 4994143"/>
              <a:gd name="connsiteX471" fmla="*/ 1169795 w 1192542"/>
              <a:gd name="connsiteY471" fmla="*/ 190076 h 4994143"/>
              <a:gd name="connsiteX472" fmla="*/ 1173566 w 1192542"/>
              <a:gd name="connsiteY472" fmla="*/ 213050 h 4994143"/>
              <a:gd name="connsiteX473" fmla="*/ 1172195 w 1192542"/>
              <a:gd name="connsiteY473" fmla="*/ 335808 h 4994143"/>
              <a:gd name="connsiteX474" fmla="*/ 1160883 w 1192542"/>
              <a:gd name="connsiteY474" fmla="*/ 392730 h 4994143"/>
              <a:gd name="connsiteX475" fmla="*/ 1148200 w 1192542"/>
              <a:gd name="connsiteY475" fmla="*/ 439707 h 4994143"/>
              <a:gd name="connsiteX476" fmla="*/ 1151628 w 1192542"/>
              <a:gd name="connsiteY476" fmla="*/ 466110 h 4994143"/>
              <a:gd name="connsiteX477" fmla="*/ 1155056 w 1192542"/>
              <a:gd name="connsiteY477" fmla="*/ 457881 h 4994143"/>
              <a:gd name="connsiteX478" fmla="*/ 1162597 w 1192542"/>
              <a:gd name="connsiteY478" fmla="*/ 453423 h 4994143"/>
              <a:gd name="connsiteX479" fmla="*/ 1160540 w 1192542"/>
              <a:gd name="connsiteY479" fmla="*/ 473997 h 4994143"/>
              <a:gd name="connsiteX480" fmla="*/ 1151285 w 1192542"/>
              <a:gd name="connsiteY480" fmla="*/ 486684 h 4994143"/>
              <a:gd name="connsiteX481" fmla="*/ 1143401 w 1192542"/>
              <a:gd name="connsiteY481" fmla="*/ 501086 h 4994143"/>
              <a:gd name="connsiteX482" fmla="*/ 1144772 w 1192542"/>
              <a:gd name="connsiteY482" fmla="*/ 536062 h 4994143"/>
              <a:gd name="connsiteX483" fmla="*/ 1145115 w 1192542"/>
              <a:gd name="connsiteY483" fmla="*/ 556979 h 4994143"/>
              <a:gd name="connsiteX484" fmla="*/ 1139631 w 1192542"/>
              <a:gd name="connsiteY484" fmla="*/ 539834 h 4994143"/>
              <a:gd name="connsiteX485" fmla="*/ 1127976 w 1192542"/>
              <a:gd name="connsiteY485" fmla="*/ 529547 h 4994143"/>
              <a:gd name="connsiteX486" fmla="*/ 1116322 w 1192542"/>
              <a:gd name="connsiteY486" fmla="*/ 534004 h 4994143"/>
              <a:gd name="connsiteX487" fmla="*/ 1113922 w 1192542"/>
              <a:gd name="connsiteY487" fmla="*/ 539834 h 4994143"/>
              <a:gd name="connsiteX488" fmla="*/ 1109123 w 1192542"/>
              <a:gd name="connsiteY488" fmla="*/ 507258 h 4994143"/>
              <a:gd name="connsiteX489" fmla="*/ 1101925 w 1192542"/>
              <a:gd name="connsiteY489" fmla="*/ 463710 h 4994143"/>
              <a:gd name="connsiteX490" fmla="*/ 1096098 w 1192542"/>
              <a:gd name="connsiteY490" fmla="*/ 456852 h 4994143"/>
              <a:gd name="connsiteX491" fmla="*/ 1095070 w 1192542"/>
              <a:gd name="connsiteY491" fmla="*/ 493542 h 4994143"/>
              <a:gd name="connsiteX492" fmla="*/ 1084786 w 1192542"/>
              <a:gd name="connsiteY492" fmla="*/ 492856 h 4994143"/>
              <a:gd name="connsiteX493" fmla="*/ 1075874 w 1192542"/>
              <a:gd name="connsiteY493" fmla="*/ 460967 h 4994143"/>
              <a:gd name="connsiteX494" fmla="*/ 1074503 w 1192542"/>
              <a:gd name="connsiteY494" fmla="*/ 473997 h 4994143"/>
              <a:gd name="connsiteX495" fmla="*/ 1084786 w 1192542"/>
              <a:gd name="connsiteY495" fmla="*/ 588525 h 4994143"/>
              <a:gd name="connsiteX496" fmla="*/ 1077931 w 1192542"/>
              <a:gd name="connsiteY496" fmla="*/ 592297 h 4994143"/>
              <a:gd name="connsiteX497" fmla="*/ 1073817 w 1192542"/>
              <a:gd name="connsiteY497" fmla="*/ 562122 h 4994143"/>
              <a:gd name="connsiteX498" fmla="*/ 1069361 w 1192542"/>
              <a:gd name="connsiteY498" fmla="*/ 558693 h 4994143"/>
              <a:gd name="connsiteX499" fmla="*/ 1059078 w 1192542"/>
              <a:gd name="connsiteY499" fmla="*/ 728429 h 4994143"/>
              <a:gd name="connsiteX500" fmla="*/ 1064905 w 1192542"/>
              <a:gd name="connsiteY500" fmla="*/ 915309 h 4994143"/>
              <a:gd name="connsiteX501" fmla="*/ 1068333 w 1192542"/>
              <a:gd name="connsiteY501" fmla="*/ 1321646 h 4994143"/>
              <a:gd name="connsiteX502" fmla="*/ 1065248 w 1192542"/>
              <a:gd name="connsiteY502" fmla="*/ 1361079 h 4994143"/>
              <a:gd name="connsiteX503" fmla="*/ 1064905 w 1192542"/>
              <a:gd name="connsiteY503" fmla="*/ 1475608 h 4994143"/>
              <a:gd name="connsiteX504" fmla="*/ 1060106 w 1192542"/>
              <a:gd name="connsiteY504" fmla="*/ 1540073 h 4994143"/>
              <a:gd name="connsiteX505" fmla="*/ 1055650 w 1192542"/>
              <a:gd name="connsiteY505" fmla="*/ 1659402 h 4994143"/>
              <a:gd name="connsiteX506" fmla="*/ 1052565 w 1192542"/>
              <a:gd name="connsiteY506" fmla="*/ 1779074 h 4994143"/>
              <a:gd name="connsiteX507" fmla="*/ 1047081 w 1192542"/>
              <a:gd name="connsiteY507" fmla="*/ 1755757 h 4994143"/>
              <a:gd name="connsiteX508" fmla="*/ 1038511 w 1192542"/>
              <a:gd name="connsiteY508" fmla="*/ 1737583 h 4994143"/>
              <a:gd name="connsiteX509" fmla="*/ 1035083 w 1192542"/>
              <a:gd name="connsiteY509" fmla="*/ 1753700 h 4994143"/>
              <a:gd name="connsiteX510" fmla="*/ 1029942 w 1192542"/>
              <a:gd name="connsiteY510" fmla="*/ 1674490 h 4994143"/>
              <a:gd name="connsiteX511" fmla="*/ 1035426 w 1192542"/>
              <a:gd name="connsiteY511" fmla="*/ 1612082 h 4994143"/>
              <a:gd name="connsiteX512" fmla="*/ 1037826 w 1192542"/>
              <a:gd name="connsiteY512" fmla="*/ 1602824 h 4994143"/>
              <a:gd name="connsiteX513" fmla="*/ 1038168 w 1192542"/>
              <a:gd name="connsiteY513" fmla="*/ 1580535 h 4994143"/>
              <a:gd name="connsiteX514" fmla="*/ 1040225 w 1192542"/>
              <a:gd name="connsiteY514" fmla="*/ 1359708 h 4994143"/>
              <a:gd name="connsiteX515" fmla="*/ 1033027 w 1192542"/>
              <a:gd name="connsiteY515" fmla="*/ 1333647 h 4994143"/>
              <a:gd name="connsiteX516" fmla="*/ 1028228 w 1192542"/>
              <a:gd name="connsiteY516" fmla="*/ 1349764 h 4994143"/>
              <a:gd name="connsiteX517" fmla="*/ 1020001 w 1192542"/>
              <a:gd name="connsiteY517" fmla="*/ 1353878 h 4994143"/>
              <a:gd name="connsiteX518" fmla="*/ 1022743 w 1192542"/>
              <a:gd name="connsiteY518" fmla="*/ 1342563 h 4994143"/>
              <a:gd name="connsiteX519" fmla="*/ 1029942 w 1192542"/>
              <a:gd name="connsiteY519" fmla="*/ 1290099 h 4994143"/>
              <a:gd name="connsiteX520" fmla="*/ 1021715 w 1192542"/>
              <a:gd name="connsiteY520" fmla="*/ 1280155 h 4994143"/>
              <a:gd name="connsiteX521" fmla="*/ 1016574 w 1192542"/>
              <a:gd name="connsiteY521" fmla="*/ 1275354 h 4994143"/>
              <a:gd name="connsiteX522" fmla="*/ 1010061 w 1192542"/>
              <a:gd name="connsiteY522" fmla="*/ 1277412 h 4994143"/>
              <a:gd name="connsiteX523" fmla="*/ 1011089 w 1192542"/>
              <a:gd name="connsiteY523" fmla="*/ 1299014 h 4994143"/>
              <a:gd name="connsiteX524" fmla="*/ 1012117 w 1192542"/>
              <a:gd name="connsiteY524" fmla="*/ 1315816 h 4994143"/>
              <a:gd name="connsiteX525" fmla="*/ 1007661 w 1192542"/>
              <a:gd name="connsiteY525" fmla="*/ 1434460 h 4994143"/>
              <a:gd name="connsiteX526" fmla="*/ 1002520 w 1192542"/>
              <a:gd name="connsiteY526" fmla="*/ 1445090 h 4994143"/>
              <a:gd name="connsiteX527" fmla="*/ 997378 w 1192542"/>
              <a:gd name="connsiteY527" fmla="*/ 1430345 h 4994143"/>
              <a:gd name="connsiteX528" fmla="*/ 995664 w 1192542"/>
              <a:gd name="connsiteY528" fmla="*/ 1421773 h 4994143"/>
              <a:gd name="connsiteX529" fmla="*/ 993607 w 1192542"/>
              <a:gd name="connsiteY529" fmla="*/ 1560647 h 4994143"/>
              <a:gd name="connsiteX530" fmla="*/ 991894 w 1192542"/>
              <a:gd name="connsiteY530" fmla="*/ 1581221 h 4994143"/>
              <a:gd name="connsiteX531" fmla="*/ 988466 w 1192542"/>
              <a:gd name="connsiteY531" fmla="*/ 1702265 h 4994143"/>
              <a:gd name="connsiteX532" fmla="*/ 994293 w 1192542"/>
              <a:gd name="connsiteY532" fmla="*/ 1858284 h 4994143"/>
              <a:gd name="connsiteX533" fmla="*/ 997721 w 1192542"/>
              <a:gd name="connsiteY533" fmla="*/ 2022876 h 4994143"/>
              <a:gd name="connsiteX534" fmla="*/ 990865 w 1192542"/>
              <a:gd name="connsiteY534" fmla="*/ 1939209 h 4994143"/>
              <a:gd name="connsiteX535" fmla="*/ 987780 w 1192542"/>
              <a:gd name="connsiteY535" fmla="*/ 1927893 h 4994143"/>
              <a:gd name="connsiteX536" fmla="*/ 980239 w 1192542"/>
              <a:gd name="connsiteY536" fmla="*/ 1950181 h 4994143"/>
              <a:gd name="connsiteX537" fmla="*/ 971327 w 1192542"/>
              <a:gd name="connsiteY537" fmla="*/ 1974184 h 4994143"/>
              <a:gd name="connsiteX538" fmla="*/ 963786 w 1192542"/>
              <a:gd name="connsiteY538" fmla="*/ 2010875 h 4994143"/>
              <a:gd name="connsiteX539" fmla="*/ 964814 w 1192542"/>
              <a:gd name="connsiteY539" fmla="*/ 2026305 h 4994143"/>
              <a:gd name="connsiteX540" fmla="*/ 967556 w 1192542"/>
              <a:gd name="connsiteY540" fmla="*/ 2009160 h 4994143"/>
              <a:gd name="connsiteX541" fmla="*/ 976811 w 1192542"/>
              <a:gd name="connsiteY541" fmla="*/ 2017733 h 4994143"/>
              <a:gd name="connsiteX542" fmla="*/ 979554 w 1192542"/>
              <a:gd name="connsiteY542" fmla="*/ 2035906 h 4994143"/>
              <a:gd name="connsiteX543" fmla="*/ 987437 w 1192542"/>
              <a:gd name="connsiteY543" fmla="*/ 2009503 h 4994143"/>
              <a:gd name="connsiteX544" fmla="*/ 990522 w 1192542"/>
              <a:gd name="connsiteY544" fmla="*/ 2050651 h 4994143"/>
              <a:gd name="connsiteX545" fmla="*/ 994979 w 1192542"/>
              <a:gd name="connsiteY545" fmla="*/ 2089742 h 4994143"/>
              <a:gd name="connsiteX546" fmla="*/ 998064 w 1192542"/>
              <a:gd name="connsiteY546" fmla="*/ 2076026 h 4994143"/>
              <a:gd name="connsiteX547" fmla="*/ 1002177 w 1192542"/>
              <a:gd name="connsiteY547" fmla="*/ 2062310 h 4994143"/>
              <a:gd name="connsiteX548" fmla="*/ 1007661 w 1192542"/>
              <a:gd name="connsiteY548" fmla="*/ 2112030 h 4994143"/>
              <a:gd name="connsiteX549" fmla="*/ 1003205 w 1192542"/>
              <a:gd name="connsiteY549" fmla="*/ 2161751 h 4994143"/>
              <a:gd name="connsiteX550" fmla="*/ 1002177 w 1192542"/>
              <a:gd name="connsiteY550" fmla="*/ 2193298 h 4994143"/>
              <a:gd name="connsiteX551" fmla="*/ 1009375 w 1192542"/>
              <a:gd name="connsiteY551" fmla="*/ 2223816 h 4994143"/>
              <a:gd name="connsiteX552" fmla="*/ 1013146 w 1192542"/>
              <a:gd name="connsiteY552" fmla="*/ 2267707 h 4994143"/>
              <a:gd name="connsiteX553" fmla="*/ 1011775 w 1192542"/>
              <a:gd name="connsiteY553" fmla="*/ 2283823 h 4994143"/>
              <a:gd name="connsiteX554" fmla="*/ 1006633 w 1192542"/>
              <a:gd name="connsiteY554" fmla="*/ 2247133 h 4994143"/>
              <a:gd name="connsiteX555" fmla="*/ 1001149 w 1192542"/>
              <a:gd name="connsiteY555" fmla="*/ 2208728 h 4994143"/>
              <a:gd name="connsiteX556" fmla="*/ 997035 w 1192542"/>
              <a:gd name="connsiteY556" fmla="*/ 2234446 h 4994143"/>
              <a:gd name="connsiteX557" fmla="*/ 997721 w 1192542"/>
              <a:gd name="connsiteY557" fmla="*/ 2246790 h 4994143"/>
              <a:gd name="connsiteX558" fmla="*/ 996350 w 1192542"/>
              <a:gd name="connsiteY558" fmla="*/ 2267707 h 4994143"/>
              <a:gd name="connsiteX559" fmla="*/ 986752 w 1192542"/>
              <a:gd name="connsiteY559" fmla="*/ 2312627 h 4994143"/>
              <a:gd name="connsiteX560" fmla="*/ 984352 w 1192542"/>
              <a:gd name="connsiteY560" fmla="*/ 2310226 h 4994143"/>
              <a:gd name="connsiteX561" fmla="*/ 974412 w 1192542"/>
              <a:gd name="connsiteY561" fmla="*/ 2178896 h 4994143"/>
              <a:gd name="connsiteX562" fmla="*/ 972698 w 1192542"/>
              <a:gd name="connsiteY562" fmla="*/ 2170323 h 4994143"/>
              <a:gd name="connsiteX563" fmla="*/ 969270 w 1192542"/>
              <a:gd name="connsiteY563" fmla="*/ 2178896 h 4994143"/>
              <a:gd name="connsiteX564" fmla="*/ 966871 w 1192542"/>
              <a:gd name="connsiteY564" fmla="*/ 2216615 h 4994143"/>
              <a:gd name="connsiteX565" fmla="*/ 965500 w 1192542"/>
              <a:gd name="connsiteY565" fmla="*/ 2276622 h 4994143"/>
              <a:gd name="connsiteX566" fmla="*/ 963443 w 1192542"/>
              <a:gd name="connsiteY566" fmla="*/ 2315370 h 4994143"/>
              <a:gd name="connsiteX567" fmla="*/ 956245 w 1192542"/>
              <a:gd name="connsiteY567" fmla="*/ 2321199 h 4994143"/>
              <a:gd name="connsiteX568" fmla="*/ 954531 w 1192542"/>
              <a:gd name="connsiteY568" fmla="*/ 2353775 h 4994143"/>
              <a:gd name="connsiteX569" fmla="*/ 954188 w 1192542"/>
              <a:gd name="connsiteY569" fmla="*/ 2382578 h 4994143"/>
              <a:gd name="connsiteX570" fmla="*/ 942534 w 1192542"/>
              <a:gd name="connsiteY570" fmla="*/ 2366462 h 4994143"/>
              <a:gd name="connsiteX571" fmla="*/ 933964 w 1192542"/>
              <a:gd name="connsiteY571" fmla="*/ 2348631 h 4994143"/>
              <a:gd name="connsiteX572" fmla="*/ 939106 w 1192542"/>
              <a:gd name="connsiteY572" fmla="*/ 2299597 h 4994143"/>
              <a:gd name="connsiteX573" fmla="*/ 942534 w 1192542"/>
              <a:gd name="connsiteY573" fmla="*/ 2293424 h 4994143"/>
              <a:gd name="connsiteX574" fmla="*/ 937392 w 1192542"/>
              <a:gd name="connsiteY574" fmla="*/ 2290681 h 4994143"/>
              <a:gd name="connsiteX575" fmla="*/ 932250 w 1192542"/>
              <a:gd name="connsiteY575" fmla="*/ 2257420 h 4994143"/>
              <a:gd name="connsiteX576" fmla="*/ 928480 w 1192542"/>
              <a:gd name="connsiteY576" fmla="*/ 2226902 h 4994143"/>
              <a:gd name="connsiteX577" fmla="*/ 927451 w 1192542"/>
              <a:gd name="connsiteY577" fmla="*/ 2218329 h 4994143"/>
              <a:gd name="connsiteX578" fmla="*/ 928822 w 1192542"/>
              <a:gd name="connsiteY578" fmla="*/ 2130890 h 4994143"/>
              <a:gd name="connsiteX579" fmla="*/ 922652 w 1192542"/>
              <a:gd name="connsiteY579" fmla="*/ 2139462 h 4994143"/>
              <a:gd name="connsiteX580" fmla="*/ 922652 w 1192542"/>
              <a:gd name="connsiteY580" fmla="*/ 2156607 h 4994143"/>
              <a:gd name="connsiteX581" fmla="*/ 921624 w 1192542"/>
              <a:gd name="connsiteY581" fmla="*/ 2170666 h 4994143"/>
              <a:gd name="connsiteX582" fmla="*/ 916825 w 1192542"/>
              <a:gd name="connsiteY582" fmla="*/ 2219701 h 4994143"/>
              <a:gd name="connsiteX583" fmla="*/ 914083 w 1192542"/>
              <a:gd name="connsiteY583" fmla="*/ 2324628 h 4994143"/>
              <a:gd name="connsiteX584" fmla="*/ 915454 w 1192542"/>
              <a:gd name="connsiteY584" fmla="*/ 2465217 h 4994143"/>
              <a:gd name="connsiteX585" fmla="*/ 921967 w 1192542"/>
              <a:gd name="connsiteY585" fmla="*/ 2488877 h 4994143"/>
              <a:gd name="connsiteX586" fmla="*/ 918539 w 1192542"/>
              <a:gd name="connsiteY586" fmla="*/ 2514938 h 4994143"/>
              <a:gd name="connsiteX587" fmla="*/ 915111 w 1192542"/>
              <a:gd name="connsiteY587" fmla="*/ 2495392 h 4994143"/>
              <a:gd name="connsiteX588" fmla="*/ 912712 w 1192542"/>
              <a:gd name="connsiteY588" fmla="*/ 2478590 h 4994143"/>
              <a:gd name="connsiteX589" fmla="*/ 908941 w 1192542"/>
              <a:gd name="connsiteY589" fmla="*/ 2546485 h 4994143"/>
              <a:gd name="connsiteX590" fmla="*/ 906542 w 1192542"/>
              <a:gd name="connsiteY590" fmla="*/ 2583175 h 4994143"/>
              <a:gd name="connsiteX591" fmla="*/ 896601 w 1192542"/>
              <a:gd name="connsiteY591" fmla="*/ 2603749 h 4994143"/>
              <a:gd name="connsiteX592" fmla="*/ 892145 w 1192542"/>
              <a:gd name="connsiteY592" fmla="*/ 2539627 h 4994143"/>
              <a:gd name="connsiteX593" fmla="*/ 888717 w 1192542"/>
              <a:gd name="connsiteY593" fmla="*/ 2451158 h 4994143"/>
              <a:gd name="connsiteX594" fmla="*/ 884947 w 1192542"/>
              <a:gd name="connsiteY594" fmla="*/ 2509108 h 4994143"/>
              <a:gd name="connsiteX595" fmla="*/ 878434 w 1192542"/>
              <a:gd name="connsiteY595" fmla="*/ 2614379 h 4994143"/>
              <a:gd name="connsiteX596" fmla="*/ 877406 w 1192542"/>
              <a:gd name="connsiteY596" fmla="*/ 2641811 h 4994143"/>
              <a:gd name="connsiteX597" fmla="*/ 888717 w 1192542"/>
              <a:gd name="connsiteY597" fmla="*/ 2661699 h 4994143"/>
              <a:gd name="connsiteX598" fmla="*/ 898315 w 1192542"/>
              <a:gd name="connsiteY598" fmla="*/ 2662728 h 4994143"/>
              <a:gd name="connsiteX599" fmla="*/ 895916 w 1192542"/>
              <a:gd name="connsiteY599" fmla="*/ 2642154 h 4994143"/>
              <a:gd name="connsiteX600" fmla="*/ 900715 w 1192542"/>
              <a:gd name="connsiteY600" fmla="*/ 2612664 h 4994143"/>
              <a:gd name="connsiteX601" fmla="*/ 907570 w 1192542"/>
              <a:gd name="connsiteY601" fmla="*/ 2603749 h 4994143"/>
              <a:gd name="connsiteX602" fmla="*/ 913397 w 1192542"/>
              <a:gd name="connsiteY602" fmla="*/ 2623637 h 4994143"/>
              <a:gd name="connsiteX603" fmla="*/ 920596 w 1192542"/>
              <a:gd name="connsiteY603" fmla="*/ 2649697 h 4994143"/>
              <a:gd name="connsiteX604" fmla="*/ 907227 w 1192542"/>
              <a:gd name="connsiteY604" fmla="*/ 2642839 h 4994143"/>
              <a:gd name="connsiteX605" fmla="*/ 903457 w 1192542"/>
              <a:gd name="connsiteY605" fmla="*/ 2638039 h 4994143"/>
              <a:gd name="connsiteX606" fmla="*/ 894545 w 1192542"/>
              <a:gd name="connsiteY606" fmla="*/ 2672672 h 4994143"/>
              <a:gd name="connsiteX607" fmla="*/ 891117 w 1192542"/>
              <a:gd name="connsiteY607" fmla="*/ 2675072 h 4994143"/>
              <a:gd name="connsiteX608" fmla="*/ 884261 w 1192542"/>
              <a:gd name="connsiteY608" fmla="*/ 2693932 h 4994143"/>
              <a:gd name="connsiteX609" fmla="*/ 877749 w 1192542"/>
              <a:gd name="connsiteY609" fmla="*/ 2712105 h 4994143"/>
              <a:gd name="connsiteX610" fmla="*/ 879805 w 1192542"/>
              <a:gd name="connsiteY610" fmla="*/ 2713134 h 4994143"/>
              <a:gd name="connsiteX611" fmla="*/ 884604 w 1192542"/>
              <a:gd name="connsiteY611" fmla="*/ 2706962 h 4994143"/>
              <a:gd name="connsiteX612" fmla="*/ 882547 w 1192542"/>
              <a:gd name="connsiteY612" fmla="*/ 2736108 h 4994143"/>
              <a:gd name="connsiteX613" fmla="*/ 881176 w 1192542"/>
              <a:gd name="connsiteY613" fmla="*/ 2800916 h 4994143"/>
              <a:gd name="connsiteX614" fmla="*/ 896601 w 1192542"/>
              <a:gd name="connsiteY614" fmla="*/ 2807431 h 4994143"/>
              <a:gd name="connsiteX615" fmla="*/ 908256 w 1192542"/>
              <a:gd name="connsiteY615" fmla="*/ 2805374 h 4994143"/>
              <a:gd name="connsiteX616" fmla="*/ 908256 w 1192542"/>
              <a:gd name="connsiteY616" fmla="*/ 2831777 h 4994143"/>
              <a:gd name="connsiteX617" fmla="*/ 911684 w 1192542"/>
              <a:gd name="connsiteY617" fmla="*/ 2856123 h 4994143"/>
              <a:gd name="connsiteX618" fmla="*/ 915111 w 1192542"/>
              <a:gd name="connsiteY618" fmla="*/ 2857495 h 4994143"/>
              <a:gd name="connsiteX619" fmla="*/ 922995 w 1192542"/>
              <a:gd name="connsiteY619" fmla="*/ 2855437 h 4994143"/>
              <a:gd name="connsiteX620" fmla="*/ 925052 w 1192542"/>
              <a:gd name="connsiteY620" fmla="*/ 2857152 h 4994143"/>
              <a:gd name="connsiteX621" fmla="*/ 919910 w 1192542"/>
              <a:gd name="connsiteY621" fmla="*/ 2875669 h 4994143"/>
              <a:gd name="connsiteX622" fmla="*/ 918196 w 1192542"/>
              <a:gd name="connsiteY622" fmla="*/ 2892814 h 4994143"/>
              <a:gd name="connsiteX623" fmla="*/ 917168 w 1192542"/>
              <a:gd name="connsiteY623" fmla="*/ 2909273 h 4994143"/>
              <a:gd name="connsiteX624" fmla="*/ 910998 w 1192542"/>
              <a:gd name="connsiteY624" fmla="*/ 2901729 h 4994143"/>
              <a:gd name="connsiteX625" fmla="*/ 909284 w 1192542"/>
              <a:gd name="connsiteY625" fmla="*/ 2922989 h 4994143"/>
              <a:gd name="connsiteX626" fmla="*/ 913055 w 1192542"/>
              <a:gd name="connsiteY626" fmla="*/ 2962422 h 4994143"/>
              <a:gd name="connsiteX627" fmla="*/ 929508 w 1192542"/>
              <a:gd name="connsiteY627" fmla="*/ 3051576 h 4994143"/>
              <a:gd name="connsiteX628" fmla="*/ 935335 w 1192542"/>
              <a:gd name="connsiteY628" fmla="*/ 3209310 h 4994143"/>
              <a:gd name="connsiteX629" fmla="*/ 933279 w 1192542"/>
              <a:gd name="connsiteY629" fmla="*/ 3348185 h 4994143"/>
              <a:gd name="connsiteX630" fmla="*/ 934307 w 1192542"/>
              <a:gd name="connsiteY630" fmla="*/ 3340641 h 4994143"/>
              <a:gd name="connsiteX631" fmla="*/ 943562 w 1192542"/>
              <a:gd name="connsiteY631" fmla="*/ 3317324 h 4994143"/>
              <a:gd name="connsiteX632" fmla="*/ 949389 w 1192542"/>
              <a:gd name="connsiteY632" fmla="*/ 3269318 h 4994143"/>
              <a:gd name="connsiteX633" fmla="*/ 951103 w 1192542"/>
              <a:gd name="connsiteY633" fmla="*/ 3224055 h 4994143"/>
              <a:gd name="connsiteX634" fmla="*/ 956245 w 1192542"/>
              <a:gd name="connsiteY634" fmla="*/ 3191822 h 4994143"/>
              <a:gd name="connsiteX635" fmla="*/ 963100 w 1192542"/>
              <a:gd name="connsiteY635" fmla="*/ 3175706 h 4994143"/>
              <a:gd name="connsiteX636" fmla="*/ 963100 w 1192542"/>
              <a:gd name="connsiteY636" fmla="*/ 3165419 h 4994143"/>
              <a:gd name="connsiteX637" fmla="*/ 956245 w 1192542"/>
              <a:gd name="connsiteY637" fmla="*/ 3153075 h 4994143"/>
              <a:gd name="connsiteX638" fmla="*/ 959672 w 1192542"/>
              <a:gd name="connsiteY638" fmla="*/ 3142445 h 4994143"/>
              <a:gd name="connsiteX639" fmla="*/ 963100 w 1192542"/>
              <a:gd name="connsiteY639" fmla="*/ 3148960 h 4994143"/>
              <a:gd name="connsiteX640" fmla="*/ 973384 w 1192542"/>
              <a:gd name="connsiteY640" fmla="*/ 3159590 h 4994143"/>
              <a:gd name="connsiteX641" fmla="*/ 979896 w 1192542"/>
              <a:gd name="connsiteY641" fmla="*/ 3169877 h 4994143"/>
              <a:gd name="connsiteX642" fmla="*/ 978525 w 1192542"/>
              <a:gd name="connsiteY642" fmla="*/ 3184621 h 4994143"/>
              <a:gd name="connsiteX643" fmla="*/ 975440 w 1192542"/>
              <a:gd name="connsiteY643" fmla="*/ 3192851 h 4994143"/>
              <a:gd name="connsiteX644" fmla="*/ 968242 w 1192542"/>
              <a:gd name="connsiteY644" fmla="*/ 3197309 h 4994143"/>
              <a:gd name="connsiteX645" fmla="*/ 973041 w 1192542"/>
              <a:gd name="connsiteY645" fmla="*/ 3215140 h 4994143"/>
              <a:gd name="connsiteX646" fmla="*/ 976469 w 1192542"/>
              <a:gd name="connsiteY646" fmla="*/ 3220626 h 4994143"/>
              <a:gd name="connsiteX647" fmla="*/ 981953 w 1192542"/>
              <a:gd name="connsiteY647" fmla="*/ 3213082 h 4994143"/>
              <a:gd name="connsiteX648" fmla="*/ 987437 w 1192542"/>
              <a:gd name="connsiteY648" fmla="*/ 3195251 h 4994143"/>
              <a:gd name="connsiteX649" fmla="*/ 993265 w 1192542"/>
              <a:gd name="connsiteY649" fmla="*/ 3096153 h 4994143"/>
              <a:gd name="connsiteX650" fmla="*/ 996007 w 1192542"/>
              <a:gd name="connsiteY650" fmla="*/ 3006999 h 4994143"/>
              <a:gd name="connsiteX651" fmla="*/ 1004576 w 1192542"/>
              <a:gd name="connsiteY651" fmla="*/ 2926418 h 4994143"/>
              <a:gd name="connsiteX652" fmla="*/ 1004234 w 1192542"/>
              <a:gd name="connsiteY652" fmla="*/ 2952135 h 4994143"/>
              <a:gd name="connsiteX653" fmla="*/ 1003891 w 1192542"/>
              <a:gd name="connsiteY653" fmla="*/ 2959679 h 4994143"/>
              <a:gd name="connsiteX654" fmla="*/ 1004919 w 1192542"/>
              <a:gd name="connsiteY654" fmla="*/ 3023801 h 4994143"/>
              <a:gd name="connsiteX655" fmla="*/ 1008690 w 1192542"/>
              <a:gd name="connsiteY655" fmla="*/ 3077637 h 4994143"/>
              <a:gd name="connsiteX656" fmla="*/ 1014517 w 1192542"/>
              <a:gd name="connsiteY656" fmla="*/ 3077637 h 4994143"/>
              <a:gd name="connsiteX657" fmla="*/ 1009375 w 1192542"/>
              <a:gd name="connsiteY657" fmla="*/ 3088952 h 4994143"/>
              <a:gd name="connsiteX658" fmla="*/ 1009718 w 1192542"/>
              <a:gd name="connsiteY658" fmla="*/ 3132501 h 4994143"/>
              <a:gd name="connsiteX659" fmla="*/ 1012803 w 1192542"/>
              <a:gd name="connsiteY659" fmla="*/ 3152732 h 4994143"/>
              <a:gd name="connsiteX660" fmla="*/ 1017945 w 1192542"/>
              <a:gd name="connsiteY660" fmla="*/ 3167476 h 4994143"/>
              <a:gd name="connsiteX661" fmla="*/ 1018630 w 1192542"/>
              <a:gd name="connsiteY661" fmla="*/ 3173992 h 4994143"/>
              <a:gd name="connsiteX662" fmla="*/ 1014517 w 1192542"/>
              <a:gd name="connsiteY662" fmla="*/ 3193880 h 4994143"/>
              <a:gd name="connsiteX663" fmla="*/ 1013831 w 1192542"/>
              <a:gd name="connsiteY663" fmla="*/ 3229541 h 4994143"/>
              <a:gd name="connsiteX664" fmla="*/ 1018287 w 1192542"/>
              <a:gd name="connsiteY664" fmla="*/ 3352985 h 4994143"/>
              <a:gd name="connsiteX665" fmla="*/ 1019659 w 1192542"/>
              <a:gd name="connsiteY665" fmla="*/ 3379046 h 4994143"/>
              <a:gd name="connsiteX666" fmla="*/ 1022401 w 1192542"/>
              <a:gd name="connsiteY666" fmla="*/ 3403735 h 4994143"/>
              <a:gd name="connsiteX667" fmla="*/ 1029599 w 1192542"/>
              <a:gd name="connsiteY667" fmla="*/ 3429795 h 4994143"/>
              <a:gd name="connsiteX668" fmla="*/ 1033712 w 1192542"/>
              <a:gd name="connsiteY668" fmla="*/ 3458941 h 4994143"/>
              <a:gd name="connsiteX669" fmla="*/ 1040911 w 1192542"/>
              <a:gd name="connsiteY669" fmla="*/ 3477458 h 4994143"/>
              <a:gd name="connsiteX670" fmla="*/ 1043653 w 1192542"/>
              <a:gd name="connsiteY670" fmla="*/ 3489117 h 4994143"/>
              <a:gd name="connsiteX671" fmla="*/ 1041939 w 1192542"/>
              <a:gd name="connsiteY671" fmla="*/ 3581357 h 4994143"/>
              <a:gd name="connsiteX672" fmla="*/ 1045710 w 1192542"/>
              <a:gd name="connsiteY672" fmla="*/ 3612561 h 4994143"/>
              <a:gd name="connsiteX673" fmla="*/ 1054279 w 1192542"/>
              <a:gd name="connsiteY673" fmla="*/ 3601588 h 4994143"/>
              <a:gd name="connsiteX674" fmla="*/ 1061135 w 1192542"/>
              <a:gd name="connsiteY674" fmla="*/ 3614618 h 4994143"/>
              <a:gd name="connsiteX675" fmla="*/ 1060792 w 1192542"/>
              <a:gd name="connsiteY675" fmla="*/ 3627305 h 4994143"/>
              <a:gd name="connsiteX676" fmla="*/ 1048795 w 1192542"/>
              <a:gd name="connsiteY676" fmla="*/ 3775781 h 4994143"/>
              <a:gd name="connsiteX677" fmla="*/ 1046052 w 1192542"/>
              <a:gd name="connsiteY677" fmla="*/ 3859792 h 4994143"/>
              <a:gd name="connsiteX678" fmla="*/ 1046738 w 1192542"/>
              <a:gd name="connsiteY678" fmla="*/ 3887566 h 4994143"/>
              <a:gd name="connsiteX679" fmla="*/ 1056336 w 1192542"/>
              <a:gd name="connsiteY679" fmla="*/ 3901625 h 4994143"/>
              <a:gd name="connsiteX680" fmla="*/ 1064562 w 1192542"/>
              <a:gd name="connsiteY680" fmla="*/ 3901625 h 4994143"/>
              <a:gd name="connsiteX681" fmla="*/ 1062849 w 1192542"/>
              <a:gd name="connsiteY681" fmla="*/ 3932143 h 4994143"/>
              <a:gd name="connsiteX682" fmla="*/ 1062163 w 1192542"/>
              <a:gd name="connsiteY682" fmla="*/ 4031584 h 4994143"/>
              <a:gd name="connsiteX683" fmla="*/ 1065933 w 1192542"/>
              <a:gd name="connsiteY683" fmla="*/ 4053873 h 4994143"/>
              <a:gd name="connsiteX684" fmla="*/ 1071418 w 1192542"/>
              <a:gd name="connsiteY684" fmla="*/ 4074447 h 4994143"/>
              <a:gd name="connsiteX685" fmla="*/ 1081701 w 1192542"/>
              <a:gd name="connsiteY685" fmla="*/ 4048729 h 4994143"/>
              <a:gd name="connsiteX686" fmla="*/ 1082387 w 1192542"/>
              <a:gd name="connsiteY686" fmla="*/ 4018554 h 4994143"/>
              <a:gd name="connsiteX687" fmla="*/ 1087871 w 1192542"/>
              <a:gd name="connsiteY687" fmla="*/ 4052158 h 4994143"/>
              <a:gd name="connsiteX688" fmla="*/ 1100554 w 1192542"/>
              <a:gd name="connsiteY688" fmla="*/ 4088849 h 4994143"/>
              <a:gd name="connsiteX689" fmla="*/ 1105353 w 1192542"/>
              <a:gd name="connsiteY689" fmla="*/ 4060731 h 4994143"/>
              <a:gd name="connsiteX690" fmla="*/ 1100211 w 1192542"/>
              <a:gd name="connsiteY690" fmla="*/ 4020269 h 4994143"/>
              <a:gd name="connsiteX691" fmla="*/ 1097126 w 1192542"/>
              <a:gd name="connsiteY691" fmla="*/ 4026441 h 4994143"/>
              <a:gd name="connsiteX692" fmla="*/ 1089585 w 1192542"/>
              <a:gd name="connsiteY692" fmla="*/ 4014439 h 4994143"/>
              <a:gd name="connsiteX693" fmla="*/ 1086843 w 1192542"/>
              <a:gd name="connsiteY693" fmla="*/ 3992837 h 4994143"/>
              <a:gd name="connsiteX694" fmla="*/ 1081016 w 1192542"/>
              <a:gd name="connsiteY694" fmla="*/ 3970891 h 4994143"/>
              <a:gd name="connsiteX695" fmla="*/ 1093356 w 1192542"/>
              <a:gd name="connsiteY695" fmla="*/ 3955461 h 4994143"/>
              <a:gd name="connsiteX696" fmla="*/ 1101925 w 1192542"/>
              <a:gd name="connsiteY696" fmla="*/ 3981864 h 4994143"/>
              <a:gd name="connsiteX697" fmla="*/ 1112208 w 1192542"/>
              <a:gd name="connsiteY697" fmla="*/ 3797384 h 4994143"/>
              <a:gd name="connsiteX698" fmla="*/ 1114608 w 1192542"/>
              <a:gd name="connsiteY698" fmla="*/ 3698629 h 4994143"/>
              <a:gd name="connsiteX699" fmla="*/ 1118378 w 1192542"/>
              <a:gd name="connsiteY699" fmla="*/ 3646165 h 4994143"/>
              <a:gd name="connsiteX700" fmla="*/ 1115979 w 1192542"/>
              <a:gd name="connsiteY700" fmla="*/ 4239725 h 4994143"/>
              <a:gd name="connsiteX701" fmla="*/ 1105353 w 1192542"/>
              <a:gd name="connsiteY701" fmla="*/ 4318935 h 4994143"/>
              <a:gd name="connsiteX702" fmla="*/ 1103639 w 1192542"/>
              <a:gd name="connsiteY702" fmla="*/ 4297332 h 4994143"/>
              <a:gd name="connsiteX703" fmla="*/ 1109123 w 1192542"/>
              <a:gd name="connsiteY703" fmla="*/ 4192405 h 4994143"/>
              <a:gd name="connsiteX704" fmla="*/ 1105010 w 1192542"/>
              <a:gd name="connsiteY704" fmla="*/ 4112166 h 4994143"/>
              <a:gd name="connsiteX705" fmla="*/ 1094727 w 1192542"/>
              <a:gd name="connsiteY705" fmla="*/ 4110451 h 4994143"/>
              <a:gd name="connsiteX706" fmla="*/ 1070732 w 1192542"/>
              <a:gd name="connsiteY706" fmla="*/ 4093649 h 4994143"/>
              <a:gd name="connsiteX707" fmla="*/ 1051537 w 1192542"/>
              <a:gd name="connsiteY707" fmla="*/ 4077190 h 4994143"/>
              <a:gd name="connsiteX708" fmla="*/ 1055993 w 1192542"/>
              <a:gd name="connsiteY708" fmla="*/ 4234581 h 4994143"/>
              <a:gd name="connsiteX709" fmla="*/ 1062163 w 1192542"/>
              <a:gd name="connsiteY709" fmla="*/ 4289445 h 4994143"/>
              <a:gd name="connsiteX710" fmla="*/ 1070047 w 1192542"/>
              <a:gd name="connsiteY710" fmla="*/ 4340880 h 4994143"/>
              <a:gd name="connsiteX711" fmla="*/ 1055307 w 1192542"/>
              <a:gd name="connsiteY711" fmla="*/ 4491756 h 4994143"/>
              <a:gd name="connsiteX712" fmla="*/ 1032684 w 1192542"/>
              <a:gd name="connsiteY712" fmla="*/ 4557936 h 4994143"/>
              <a:gd name="connsiteX713" fmla="*/ 1025828 w 1192542"/>
              <a:gd name="connsiteY713" fmla="*/ 4557250 h 4994143"/>
              <a:gd name="connsiteX714" fmla="*/ 1019659 w 1192542"/>
              <a:gd name="connsiteY714" fmla="*/ 4567537 h 4994143"/>
              <a:gd name="connsiteX715" fmla="*/ 1014517 w 1192542"/>
              <a:gd name="connsiteY715" fmla="*/ 4567537 h 4994143"/>
              <a:gd name="connsiteX716" fmla="*/ 1005947 w 1192542"/>
              <a:gd name="connsiteY716" fmla="*/ 4575767 h 4994143"/>
              <a:gd name="connsiteX717" fmla="*/ 999435 w 1192542"/>
              <a:gd name="connsiteY717" fmla="*/ 4579882 h 4994143"/>
              <a:gd name="connsiteX718" fmla="*/ 990522 w 1192542"/>
              <a:gd name="connsiteY718" fmla="*/ 4571309 h 4994143"/>
              <a:gd name="connsiteX719" fmla="*/ 983667 w 1192542"/>
              <a:gd name="connsiteY719" fmla="*/ 4564108 h 4994143"/>
              <a:gd name="connsiteX720" fmla="*/ 971327 w 1192542"/>
              <a:gd name="connsiteY720" fmla="*/ 4563423 h 4994143"/>
              <a:gd name="connsiteX721" fmla="*/ 973041 w 1192542"/>
              <a:gd name="connsiteY721" fmla="*/ 4591883 h 4994143"/>
              <a:gd name="connsiteX722" fmla="*/ 977154 w 1192542"/>
              <a:gd name="connsiteY722" fmla="*/ 4641947 h 4994143"/>
              <a:gd name="connsiteX723" fmla="*/ 983667 w 1192542"/>
              <a:gd name="connsiteY723" fmla="*/ 4645376 h 4994143"/>
              <a:gd name="connsiteX724" fmla="*/ 993265 w 1192542"/>
              <a:gd name="connsiteY724" fmla="*/ 4634403 h 4994143"/>
              <a:gd name="connsiteX725" fmla="*/ 996350 w 1192542"/>
              <a:gd name="connsiteY725" fmla="*/ 4656348 h 4994143"/>
              <a:gd name="connsiteX726" fmla="*/ 997035 w 1192542"/>
              <a:gd name="connsiteY726" fmla="*/ 4629259 h 4994143"/>
              <a:gd name="connsiteX727" fmla="*/ 1001491 w 1192542"/>
              <a:gd name="connsiteY727" fmla="*/ 4605942 h 4994143"/>
              <a:gd name="connsiteX728" fmla="*/ 997378 w 1192542"/>
              <a:gd name="connsiteY728" fmla="*/ 4881977 h 4994143"/>
              <a:gd name="connsiteX729" fmla="*/ 988809 w 1192542"/>
              <a:gd name="connsiteY729" fmla="*/ 4845972 h 4994143"/>
              <a:gd name="connsiteX730" fmla="*/ 978525 w 1192542"/>
              <a:gd name="connsiteY730" fmla="*/ 4791794 h 4994143"/>
              <a:gd name="connsiteX731" fmla="*/ 971670 w 1192542"/>
              <a:gd name="connsiteY731" fmla="*/ 4785622 h 4994143"/>
              <a:gd name="connsiteX732" fmla="*/ 970641 w 1192542"/>
              <a:gd name="connsiteY732" fmla="*/ 4827456 h 4994143"/>
              <a:gd name="connsiteX733" fmla="*/ 969613 w 1192542"/>
              <a:gd name="connsiteY733" fmla="*/ 4860374 h 4994143"/>
              <a:gd name="connsiteX734" fmla="*/ 956245 w 1192542"/>
              <a:gd name="connsiteY734" fmla="*/ 4697839 h 4994143"/>
              <a:gd name="connsiteX735" fmla="*/ 951446 w 1192542"/>
              <a:gd name="connsiteY735" fmla="*/ 4638175 h 4994143"/>
              <a:gd name="connsiteX736" fmla="*/ 945276 w 1192542"/>
              <a:gd name="connsiteY736" fmla="*/ 4645033 h 4994143"/>
              <a:gd name="connsiteX737" fmla="*/ 941505 w 1192542"/>
              <a:gd name="connsiteY737" fmla="*/ 4685152 h 4994143"/>
              <a:gd name="connsiteX738" fmla="*/ 934307 w 1192542"/>
              <a:gd name="connsiteY738" fmla="*/ 4693725 h 4994143"/>
              <a:gd name="connsiteX739" fmla="*/ 925737 w 1192542"/>
              <a:gd name="connsiteY739" fmla="*/ 4672465 h 4994143"/>
              <a:gd name="connsiteX740" fmla="*/ 923338 w 1192542"/>
              <a:gd name="connsiteY740" fmla="*/ 4712927 h 4994143"/>
              <a:gd name="connsiteX741" fmla="*/ 920253 w 1192542"/>
              <a:gd name="connsiteY741" fmla="*/ 4758876 h 4994143"/>
              <a:gd name="connsiteX742" fmla="*/ 913397 w 1192542"/>
              <a:gd name="connsiteY742" fmla="*/ 4776021 h 4994143"/>
              <a:gd name="connsiteX743" fmla="*/ 906542 w 1192542"/>
              <a:gd name="connsiteY743" fmla="*/ 4773277 h 4994143"/>
              <a:gd name="connsiteX744" fmla="*/ 897972 w 1192542"/>
              <a:gd name="connsiteY744" fmla="*/ 4758876 h 4994143"/>
              <a:gd name="connsiteX745" fmla="*/ 885975 w 1192542"/>
              <a:gd name="connsiteY745" fmla="*/ 4736244 h 4994143"/>
              <a:gd name="connsiteX746" fmla="*/ 873978 w 1192542"/>
              <a:gd name="connsiteY746" fmla="*/ 4709155 h 4994143"/>
              <a:gd name="connsiteX747" fmla="*/ 867122 w 1192542"/>
              <a:gd name="connsiteY747" fmla="*/ 4718070 h 4994143"/>
              <a:gd name="connsiteX748" fmla="*/ 859924 w 1192542"/>
              <a:gd name="connsiteY748" fmla="*/ 4726986 h 4994143"/>
              <a:gd name="connsiteX749" fmla="*/ 853411 w 1192542"/>
              <a:gd name="connsiteY749" fmla="*/ 4770534 h 4994143"/>
              <a:gd name="connsiteX750" fmla="*/ 850326 w 1192542"/>
              <a:gd name="connsiteY750" fmla="*/ 4744817 h 4994143"/>
              <a:gd name="connsiteX751" fmla="*/ 844842 w 1192542"/>
              <a:gd name="connsiteY751" fmla="*/ 4735558 h 4994143"/>
              <a:gd name="connsiteX752" fmla="*/ 839700 w 1192542"/>
              <a:gd name="connsiteY752" fmla="*/ 4734530 h 4994143"/>
              <a:gd name="connsiteX753" fmla="*/ 836615 w 1192542"/>
              <a:gd name="connsiteY753" fmla="*/ 4726643 h 4994143"/>
              <a:gd name="connsiteX754" fmla="*/ 829417 w 1192542"/>
              <a:gd name="connsiteY754" fmla="*/ 4705383 h 4994143"/>
              <a:gd name="connsiteX755" fmla="*/ 823247 w 1192542"/>
              <a:gd name="connsiteY755" fmla="*/ 4680694 h 4994143"/>
              <a:gd name="connsiteX756" fmla="*/ 813992 w 1192542"/>
              <a:gd name="connsiteY756" fmla="*/ 4723900 h 4994143"/>
              <a:gd name="connsiteX757" fmla="*/ 805423 w 1192542"/>
              <a:gd name="connsiteY757" fmla="*/ 4798652 h 4994143"/>
              <a:gd name="connsiteX758" fmla="*/ 800281 w 1192542"/>
              <a:gd name="connsiteY758" fmla="*/ 4767105 h 4994143"/>
              <a:gd name="connsiteX759" fmla="*/ 788626 w 1192542"/>
              <a:gd name="connsiteY759" fmla="*/ 4700925 h 4994143"/>
              <a:gd name="connsiteX760" fmla="*/ 783142 w 1192542"/>
              <a:gd name="connsiteY760" fmla="*/ 4725271 h 4994143"/>
              <a:gd name="connsiteX761" fmla="*/ 776286 w 1192542"/>
              <a:gd name="connsiteY761" fmla="*/ 4745845 h 4994143"/>
              <a:gd name="connsiteX762" fmla="*/ 770116 w 1192542"/>
              <a:gd name="connsiteY762" fmla="*/ 4748246 h 4994143"/>
              <a:gd name="connsiteX763" fmla="*/ 761890 w 1192542"/>
              <a:gd name="connsiteY763" fmla="*/ 4723557 h 4994143"/>
              <a:gd name="connsiteX764" fmla="*/ 754006 w 1192542"/>
              <a:gd name="connsiteY764" fmla="*/ 4748246 h 4994143"/>
              <a:gd name="connsiteX765" fmla="*/ 747836 w 1192542"/>
              <a:gd name="connsiteY765" fmla="*/ 4799681 h 4994143"/>
              <a:gd name="connsiteX766" fmla="*/ 743037 w 1192542"/>
              <a:gd name="connsiteY766" fmla="*/ 4786993 h 4994143"/>
              <a:gd name="connsiteX767" fmla="*/ 736524 w 1192542"/>
              <a:gd name="connsiteY767" fmla="*/ 4757504 h 4994143"/>
              <a:gd name="connsiteX768" fmla="*/ 725555 w 1192542"/>
              <a:gd name="connsiteY768" fmla="*/ 4747560 h 4994143"/>
              <a:gd name="connsiteX769" fmla="*/ 724184 w 1192542"/>
              <a:gd name="connsiteY769" fmla="*/ 4782536 h 4994143"/>
              <a:gd name="connsiteX770" fmla="*/ 723156 w 1192542"/>
              <a:gd name="connsiteY770" fmla="*/ 4808939 h 4994143"/>
              <a:gd name="connsiteX771" fmla="*/ 711159 w 1192542"/>
              <a:gd name="connsiteY771" fmla="*/ 4776363 h 4994143"/>
              <a:gd name="connsiteX772" fmla="*/ 703960 w 1192542"/>
              <a:gd name="connsiteY772" fmla="*/ 4742073 h 4994143"/>
              <a:gd name="connsiteX773" fmla="*/ 704646 w 1192542"/>
              <a:gd name="connsiteY773" fmla="*/ 4795223 h 4994143"/>
              <a:gd name="connsiteX774" fmla="*/ 702932 w 1192542"/>
              <a:gd name="connsiteY774" fmla="*/ 4807224 h 4994143"/>
              <a:gd name="connsiteX775" fmla="*/ 699504 w 1192542"/>
              <a:gd name="connsiteY775" fmla="*/ 4790079 h 4994143"/>
              <a:gd name="connsiteX776" fmla="*/ 695734 w 1192542"/>
              <a:gd name="connsiteY776" fmla="*/ 4774649 h 4994143"/>
              <a:gd name="connsiteX777" fmla="*/ 688878 w 1192542"/>
              <a:gd name="connsiteY777" fmla="*/ 4775335 h 4994143"/>
              <a:gd name="connsiteX778" fmla="*/ 680652 w 1192542"/>
              <a:gd name="connsiteY778" fmla="*/ 4785965 h 4994143"/>
              <a:gd name="connsiteX779" fmla="*/ 674482 w 1192542"/>
              <a:gd name="connsiteY779" fmla="*/ 4800709 h 4994143"/>
              <a:gd name="connsiteX780" fmla="*/ 670368 w 1192542"/>
              <a:gd name="connsiteY780" fmla="*/ 4803795 h 4994143"/>
              <a:gd name="connsiteX781" fmla="*/ 661799 w 1192542"/>
              <a:gd name="connsiteY781" fmla="*/ 4800366 h 4994143"/>
              <a:gd name="connsiteX782" fmla="*/ 665569 w 1192542"/>
              <a:gd name="connsiteY782" fmla="*/ 4853516 h 4994143"/>
              <a:gd name="connsiteX783" fmla="*/ 661113 w 1192542"/>
              <a:gd name="connsiteY783" fmla="*/ 4908380 h 4994143"/>
              <a:gd name="connsiteX784" fmla="*/ 659742 w 1192542"/>
              <a:gd name="connsiteY784" fmla="*/ 4889520 h 4994143"/>
              <a:gd name="connsiteX785" fmla="*/ 653572 w 1192542"/>
              <a:gd name="connsiteY785" fmla="*/ 4856602 h 4994143"/>
              <a:gd name="connsiteX786" fmla="*/ 643632 w 1192542"/>
              <a:gd name="connsiteY786" fmla="*/ 4844258 h 4994143"/>
              <a:gd name="connsiteX787" fmla="*/ 637462 w 1192542"/>
              <a:gd name="connsiteY787" fmla="*/ 4827798 h 4994143"/>
              <a:gd name="connsiteX788" fmla="*/ 638490 w 1192542"/>
              <a:gd name="connsiteY788" fmla="*/ 4842543 h 4994143"/>
              <a:gd name="connsiteX789" fmla="*/ 630949 w 1192542"/>
              <a:gd name="connsiteY789" fmla="*/ 4847687 h 4994143"/>
              <a:gd name="connsiteX790" fmla="*/ 629235 w 1192542"/>
              <a:gd name="connsiteY790" fmla="*/ 4863803 h 4994143"/>
              <a:gd name="connsiteX791" fmla="*/ 641575 w 1192542"/>
              <a:gd name="connsiteY791" fmla="*/ 4935126 h 4994143"/>
              <a:gd name="connsiteX792" fmla="*/ 645345 w 1192542"/>
              <a:gd name="connsiteY792" fmla="*/ 4987247 h 4994143"/>
              <a:gd name="connsiteX793" fmla="*/ 612096 w 1192542"/>
              <a:gd name="connsiteY793" fmla="*/ 4856259 h 4994143"/>
              <a:gd name="connsiteX794" fmla="*/ 626150 w 1192542"/>
              <a:gd name="connsiteY794" fmla="*/ 4825398 h 4994143"/>
              <a:gd name="connsiteX795" fmla="*/ 624436 w 1192542"/>
              <a:gd name="connsiteY795" fmla="*/ 4829513 h 4994143"/>
              <a:gd name="connsiteX796" fmla="*/ 626150 w 1192542"/>
              <a:gd name="connsiteY796" fmla="*/ 4833971 h 4994143"/>
              <a:gd name="connsiteX797" fmla="*/ 626150 w 1192542"/>
              <a:gd name="connsiteY797" fmla="*/ 4825398 h 49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</a:cxnLst>
            <a:rect l="l" t="t" r="r" b="b"/>
            <a:pathLst>
              <a:path w="1192542" h="4994143">
                <a:moveTo>
                  <a:pt x="612096" y="4856259"/>
                </a:moveTo>
                <a:cubicBezTo>
                  <a:pt x="595300" y="4783907"/>
                  <a:pt x="580218" y="4723557"/>
                  <a:pt x="578161" y="4721499"/>
                </a:cubicBezTo>
                <a:cubicBezTo>
                  <a:pt x="570963" y="4713956"/>
                  <a:pt x="578504" y="4806196"/>
                  <a:pt x="589130" y="4856945"/>
                </a:cubicBezTo>
                <a:cubicBezTo>
                  <a:pt x="607297" y="4941984"/>
                  <a:pt x="602155" y="4945070"/>
                  <a:pt x="580903" y="4862431"/>
                </a:cubicBezTo>
                <a:cubicBezTo>
                  <a:pt x="567878" y="4812025"/>
                  <a:pt x="561365" y="4799681"/>
                  <a:pt x="568563" y="4838428"/>
                </a:cubicBezTo>
                <a:cubicBezTo>
                  <a:pt x="575419" y="4875462"/>
                  <a:pt x="571991" y="4872375"/>
                  <a:pt x="558965" y="4830199"/>
                </a:cubicBezTo>
                <a:cubicBezTo>
                  <a:pt x="546968" y="4792137"/>
                  <a:pt x="537713" y="4769848"/>
                  <a:pt x="542855" y="4791794"/>
                </a:cubicBezTo>
                <a:cubicBezTo>
                  <a:pt x="548339" y="4815111"/>
                  <a:pt x="553824" y="4860717"/>
                  <a:pt x="551424" y="4862088"/>
                </a:cubicBezTo>
                <a:cubicBezTo>
                  <a:pt x="550053" y="4863117"/>
                  <a:pt x="544912" y="4851116"/>
                  <a:pt x="539770" y="4835685"/>
                </a:cubicBezTo>
                <a:cubicBezTo>
                  <a:pt x="533600" y="4815454"/>
                  <a:pt x="527430" y="4803110"/>
                  <a:pt x="518518" y="4793508"/>
                </a:cubicBezTo>
                <a:lnTo>
                  <a:pt x="506178" y="4779792"/>
                </a:lnTo>
                <a:lnTo>
                  <a:pt x="508577" y="4791108"/>
                </a:lnTo>
                <a:cubicBezTo>
                  <a:pt x="510291" y="4800709"/>
                  <a:pt x="509606" y="4803110"/>
                  <a:pt x="503778" y="4804481"/>
                </a:cubicBezTo>
                <a:cubicBezTo>
                  <a:pt x="495894" y="4806539"/>
                  <a:pt x="494866" y="4814082"/>
                  <a:pt x="502064" y="4818197"/>
                </a:cubicBezTo>
                <a:cubicBezTo>
                  <a:pt x="506178" y="4820598"/>
                  <a:pt x="506178" y="4822998"/>
                  <a:pt x="502407" y="4836371"/>
                </a:cubicBezTo>
                <a:cubicBezTo>
                  <a:pt x="497266" y="4852830"/>
                  <a:pt x="497266" y="4852487"/>
                  <a:pt x="489039" y="4824369"/>
                </a:cubicBezTo>
                <a:cubicBezTo>
                  <a:pt x="484926" y="4810996"/>
                  <a:pt x="483897" y="4809282"/>
                  <a:pt x="483554" y="4816826"/>
                </a:cubicBezTo>
                <a:cubicBezTo>
                  <a:pt x="483212" y="4822998"/>
                  <a:pt x="481498" y="4826084"/>
                  <a:pt x="477727" y="4826084"/>
                </a:cubicBezTo>
                <a:cubicBezTo>
                  <a:pt x="472928" y="4826084"/>
                  <a:pt x="472586" y="4828484"/>
                  <a:pt x="474299" y="4841172"/>
                </a:cubicBezTo>
                <a:cubicBezTo>
                  <a:pt x="477042" y="4857974"/>
                  <a:pt x="471214" y="4866546"/>
                  <a:pt x="464702" y="4855573"/>
                </a:cubicBezTo>
                <a:cubicBezTo>
                  <a:pt x="454418" y="4838428"/>
                  <a:pt x="452704" y="4837743"/>
                  <a:pt x="456475" y="4852830"/>
                </a:cubicBezTo>
                <a:cubicBezTo>
                  <a:pt x="458532" y="4860717"/>
                  <a:pt x="459217" y="4868261"/>
                  <a:pt x="458189" y="4869289"/>
                </a:cubicBezTo>
                <a:cubicBezTo>
                  <a:pt x="457161" y="4870318"/>
                  <a:pt x="450991" y="4868604"/>
                  <a:pt x="444135" y="4865517"/>
                </a:cubicBezTo>
                <a:cubicBezTo>
                  <a:pt x="435223" y="4861403"/>
                  <a:pt x="430767" y="4855916"/>
                  <a:pt x="426996" y="4845629"/>
                </a:cubicBezTo>
                <a:lnTo>
                  <a:pt x="421854" y="4831227"/>
                </a:lnTo>
                <a:lnTo>
                  <a:pt x="423911" y="4851801"/>
                </a:lnTo>
                <a:cubicBezTo>
                  <a:pt x="425968" y="4874433"/>
                  <a:pt x="423911" y="4875462"/>
                  <a:pt x="416713" y="4854888"/>
                </a:cubicBezTo>
                <a:lnTo>
                  <a:pt x="411914" y="4841514"/>
                </a:lnTo>
                <a:lnTo>
                  <a:pt x="409172" y="4856945"/>
                </a:lnTo>
                <a:cubicBezTo>
                  <a:pt x="407115" y="4868946"/>
                  <a:pt x="406087" y="4870661"/>
                  <a:pt x="404030" y="4865517"/>
                </a:cubicBezTo>
                <a:cubicBezTo>
                  <a:pt x="402659" y="4861746"/>
                  <a:pt x="401288" y="4853516"/>
                  <a:pt x="401288" y="4847687"/>
                </a:cubicBezTo>
                <a:cubicBezTo>
                  <a:pt x="400945" y="4840143"/>
                  <a:pt x="399231" y="4836371"/>
                  <a:pt x="395803" y="4836371"/>
                </a:cubicBezTo>
                <a:cubicBezTo>
                  <a:pt x="393061" y="4836371"/>
                  <a:pt x="390319" y="4833971"/>
                  <a:pt x="390319" y="4831227"/>
                </a:cubicBezTo>
                <a:cubicBezTo>
                  <a:pt x="389976" y="4828484"/>
                  <a:pt x="389291" y="4824712"/>
                  <a:pt x="388948" y="4822655"/>
                </a:cubicBezTo>
                <a:cubicBezTo>
                  <a:pt x="388605" y="4820940"/>
                  <a:pt x="387919" y="4814768"/>
                  <a:pt x="387577" y="4808939"/>
                </a:cubicBezTo>
                <a:cubicBezTo>
                  <a:pt x="387577" y="4803453"/>
                  <a:pt x="385863" y="4798652"/>
                  <a:pt x="383806" y="4798652"/>
                </a:cubicBezTo>
                <a:cubicBezTo>
                  <a:pt x="382092" y="4798652"/>
                  <a:pt x="380378" y="4803453"/>
                  <a:pt x="380378" y="4808939"/>
                </a:cubicBezTo>
                <a:cubicBezTo>
                  <a:pt x="380378" y="4825741"/>
                  <a:pt x="374894" y="4820598"/>
                  <a:pt x="371466" y="4801395"/>
                </a:cubicBezTo>
                <a:cubicBezTo>
                  <a:pt x="369410" y="4788708"/>
                  <a:pt x="366667" y="4783221"/>
                  <a:pt x="363240" y="4783221"/>
                </a:cubicBezTo>
                <a:cubicBezTo>
                  <a:pt x="360497" y="4783221"/>
                  <a:pt x="356384" y="4780135"/>
                  <a:pt x="353985" y="4776363"/>
                </a:cubicBezTo>
                <a:cubicBezTo>
                  <a:pt x="350214" y="4770534"/>
                  <a:pt x="349871" y="4772592"/>
                  <a:pt x="349528" y="4791451"/>
                </a:cubicBezTo>
                <a:cubicBezTo>
                  <a:pt x="349528" y="4809968"/>
                  <a:pt x="348843" y="4812711"/>
                  <a:pt x="344730" y="4809282"/>
                </a:cubicBezTo>
                <a:cubicBezTo>
                  <a:pt x="340616" y="4805853"/>
                  <a:pt x="339245" y="4808253"/>
                  <a:pt x="335475" y="4824027"/>
                </a:cubicBezTo>
                <a:cubicBezTo>
                  <a:pt x="331018" y="4844601"/>
                  <a:pt x="327591" y="4845972"/>
                  <a:pt x="323477" y="4828484"/>
                </a:cubicBezTo>
                <a:cubicBezTo>
                  <a:pt x="318678" y="4805853"/>
                  <a:pt x="315936" y="4801395"/>
                  <a:pt x="308738" y="4805167"/>
                </a:cubicBezTo>
                <a:cubicBezTo>
                  <a:pt x="295712" y="4812368"/>
                  <a:pt x="293656" y="4864146"/>
                  <a:pt x="304625" y="4908037"/>
                </a:cubicBezTo>
                <a:cubicBezTo>
                  <a:pt x="313537" y="4943356"/>
                  <a:pt x="310109" y="4951928"/>
                  <a:pt x="299826" y="4920039"/>
                </a:cubicBezTo>
                <a:cubicBezTo>
                  <a:pt x="295712" y="4907008"/>
                  <a:pt x="286115" y="4883348"/>
                  <a:pt x="278573" y="4867232"/>
                </a:cubicBezTo>
                <a:cubicBezTo>
                  <a:pt x="265205" y="4838428"/>
                  <a:pt x="264862" y="4838085"/>
                  <a:pt x="262463" y="4849401"/>
                </a:cubicBezTo>
                <a:cubicBezTo>
                  <a:pt x="261092" y="4855230"/>
                  <a:pt x="258350" y="4860374"/>
                  <a:pt x="256978" y="4860374"/>
                </a:cubicBezTo>
                <a:cubicBezTo>
                  <a:pt x="255265" y="4860374"/>
                  <a:pt x="250808" y="4853173"/>
                  <a:pt x="246695" y="4844601"/>
                </a:cubicBezTo>
                <a:cubicBezTo>
                  <a:pt x="240868" y="4830542"/>
                  <a:pt x="239154" y="4829170"/>
                  <a:pt x="234355" y="4833285"/>
                </a:cubicBezTo>
                <a:cubicBezTo>
                  <a:pt x="231270" y="4835685"/>
                  <a:pt x="227500" y="4841172"/>
                  <a:pt x="225786" y="4845629"/>
                </a:cubicBezTo>
                <a:cubicBezTo>
                  <a:pt x="221672" y="4856945"/>
                  <a:pt x="216873" y="4855573"/>
                  <a:pt x="211046" y="4841514"/>
                </a:cubicBezTo>
                <a:cubicBezTo>
                  <a:pt x="204876" y="4826770"/>
                  <a:pt x="197678" y="4823684"/>
                  <a:pt x="187052" y="4830885"/>
                </a:cubicBezTo>
                <a:cubicBezTo>
                  <a:pt x="178140" y="4836714"/>
                  <a:pt x="172998" y="4833628"/>
                  <a:pt x="170941" y="4821283"/>
                </a:cubicBezTo>
                <a:cubicBezTo>
                  <a:pt x="170256" y="4817854"/>
                  <a:pt x="166142" y="4812711"/>
                  <a:pt x="161686" y="4809625"/>
                </a:cubicBezTo>
                <a:cubicBezTo>
                  <a:pt x="154145" y="4804824"/>
                  <a:pt x="154145" y="4804824"/>
                  <a:pt x="154831" y="4820940"/>
                </a:cubicBezTo>
                <a:cubicBezTo>
                  <a:pt x="155516" y="4830199"/>
                  <a:pt x="154145" y="4837743"/>
                  <a:pt x="152089" y="4838771"/>
                </a:cubicBezTo>
                <a:cubicBezTo>
                  <a:pt x="150375" y="4839457"/>
                  <a:pt x="140091" y="4829856"/>
                  <a:pt x="129808" y="4817854"/>
                </a:cubicBezTo>
                <a:cubicBezTo>
                  <a:pt x="119867" y="4805510"/>
                  <a:pt x="109584" y="4795566"/>
                  <a:pt x="107527" y="4795566"/>
                </a:cubicBezTo>
                <a:cubicBezTo>
                  <a:pt x="96901" y="4794880"/>
                  <a:pt x="93816" y="4782536"/>
                  <a:pt x="91074" y="4726643"/>
                </a:cubicBezTo>
                <a:cubicBezTo>
                  <a:pt x="89360" y="4692353"/>
                  <a:pt x="89360" y="4691324"/>
                  <a:pt x="93816" y="4706069"/>
                </a:cubicBezTo>
                <a:lnTo>
                  <a:pt x="98615" y="4721499"/>
                </a:lnTo>
                <a:lnTo>
                  <a:pt x="98958" y="4697154"/>
                </a:lnTo>
                <a:cubicBezTo>
                  <a:pt x="99301" y="4683780"/>
                  <a:pt x="97587" y="4664235"/>
                  <a:pt x="95187" y="4654291"/>
                </a:cubicBezTo>
                <a:cubicBezTo>
                  <a:pt x="93131" y="4644004"/>
                  <a:pt x="91417" y="4627888"/>
                  <a:pt x="91760" y="4618287"/>
                </a:cubicBezTo>
                <a:cubicBezTo>
                  <a:pt x="92102" y="4608342"/>
                  <a:pt x="91074" y="4597027"/>
                  <a:pt x="89360" y="4592569"/>
                </a:cubicBezTo>
                <a:cubicBezTo>
                  <a:pt x="86961" y="4585368"/>
                  <a:pt x="85932" y="4587426"/>
                  <a:pt x="81134" y="4606628"/>
                </a:cubicBezTo>
                <a:lnTo>
                  <a:pt x="75649" y="4628916"/>
                </a:lnTo>
                <a:lnTo>
                  <a:pt x="77363" y="4606628"/>
                </a:lnTo>
                <a:cubicBezTo>
                  <a:pt x="78391" y="4594284"/>
                  <a:pt x="80791" y="4578167"/>
                  <a:pt x="82162" y="4570623"/>
                </a:cubicBezTo>
                <a:cubicBezTo>
                  <a:pt x="85932" y="4554164"/>
                  <a:pt x="81476" y="4547306"/>
                  <a:pt x="73250" y="4557250"/>
                </a:cubicBezTo>
                <a:cubicBezTo>
                  <a:pt x="68108" y="4563423"/>
                  <a:pt x="68108" y="4563423"/>
                  <a:pt x="69822" y="4553478"/>
                </a:cubicBezTo>
                <a:cubicBezTo>
                  <a:pt x="73250" y="4531876"/>
                  <a:pt x="75992" y="4466382"/>
                  <a:pt x="73935" y="4457466"/>
                </a:cubicBezTo>
                <a:cubicBezTo>
                  <a:pt x="72221" y="4451294"/>
                  <a:pt x="69822" y="4448894"/>
                  <a:pt x="66394" y="4450266"/>
                </a:cubicBezTo>
                <a:cubicBezTo>
                  <a:pt x="59881" y="4452666"/>
                  <a:pt x="58853" y="4449237"/>
                  <a:pt x="57139" y="4419062"/>
                </a:cubicBezTo>
                <a:cubicBezTo>
                  <a:pt x="56111" y="4400202"/>
                  <a:pt x="56796" y="4394030"/>
                  <a:pt x="60567" y="4392658"/>
                </a:cubicBezTo>
                <a:cubicBezTo>
                  <a:pt x="64337" y="4390944"/>
                  <a:pt x="64337" y="4388544"/>
                  <a:pt x="59539" y="4377914"/>
                </a:cubicBezTo>
                <a:cubicBezTo>
                  <a:pt x="47541" y="4350139"/>
                  <a:pt x="40686" y="4317906"/>
                  <a:pt x="32459" y="4245211"/>
                </a:cubicBezTo>
                <a:cubicBezTo>
                  <a:pt x="27660" y="4203378"/>
                  <a:pt x="22176" y="4168059"/>
                  <a:pt x="20119" y="4166001"/>
                </a:cubicBezTo>
                <a:cubicBezTo>
                  <a:pt x="17377" y="4163601"/>
                  <a:pt x="17034" y="4171831"/>
                  <a:pt x="18405" y="4193433"/>
                </a:cubicBezTo>
                <a:cubicBezTo>
                  <a:pt x="26975" y="4315163"/>
                  <a:pt x="21833" y="4307276"/>
                  <a:pt x="5380" y="4172859"/>
                </a:cubicBezTo>
                <a:cubicBezTo>
                  <a:pt x="-14844" y="4009982"/>
                  <a:pt x="-17244" y="3983921"/>
                  <a:pt x="-17244" y="3941402"/>
                </a:cubicBezTo>
                <a:cubicBezTo>
                  <a:pt x="-17244" y="3893396"/>
                  <a:pt x="-11074" y="3796698"/>
                  <a:pt x="-7646" y="3793269"/>
                </a:cubicBezTo>
                <a:cubicBezTo>
                  <a:pt x="-6275" y="3791897"/>
                  <a:pt x="-5932" y="3814872"/>
                  <a:pt x="-6617" y="3843675"/>
                </a:cubicBezTo>
                <a:cubicBezTo>
                  <a:pt x="-7303" y="3878994"/>
                  <a:pt x="-6617" y="3896825"/>
                  <a:pt x="-4218" y="3896825"/>
                </a:cubicBezTo>
                <a:cubicBezTo>
                  <a:pt x="-2161" y="3896825"/>
                  <a:pt x="-447" y="3901968"/>
                  <a:pt x="-790" y="3908140"/>
                </a:cubicBezTo>
                <a:cubicBezTo>
                  <a:pt x="-790" y="3929057"/>
                  <a:pt x="3666" y="3941745"/>
                  <a:pt x="12235" y="3944831"/>
                </a:cubicBezTo>
                <a:cubicBezTo>
                  <a:pt x="19434" y="3947574"/>
                  <a:pt x="20462" y="3950317"/>
                  <a:pt x="20119" y="3966091"/>
                </a:cubicBezTo>
                <a:lnTo>
                  <a:pt x="20119" y="3984264"/>
                </a:lnTo>
                <a:lnTo>
                  <a:pt x="13606" y="3970548"/>
                </a:lnTo>
                <a:cubicBezTo>
                  <a:pt x="6751" y="3955461"/>
                  <a:pt x="6065" y="3956489"/>
                  <a:pt x="238" y="3985293"/>
                </a:cubicBezTo>
                <a:cubicBezTo>
                  <a:pt x="-4904" y="4011010"/>
                  <a:pt x="-4561" y="4026098"/>
                  <a:pt x="1609" y="4029870"/>
                </a:cubicBezTo>
                <a:cubicBezTo>
                  <a:pt x="4694" y="4031242"/>
                  <a:pt x="9150" y="4040843"/>
                  <a:pt x="11893" y="4051130"/>
                </a:cubicBezTo>
                <a:cubicBezTo>
                  <a:pt x="14635" y="4061074"/>
                  <a:pt x="18405" y="4071018"/>
                  <a:pt x="20462" y="4073075"/>
                </a:cubicBezTo>
                <a:cubicBezTo>
                  <a:pt x="26632" y="4078905"/>
                  <a:pt x="34859" y="4065189"/>
                  <a:pt x="32802" y="4053187"/>
                </a:cubicBezTo>
                <a:cubicBezTo>
                  <a:pt x="31774" y="4048044"/>
                  <a:pt x="29717" y="4022669"/>
                  <a:pt x="28689" y="3996952"/>
                </a:cubicBezTo>
                <a:cubicBezTo>
                  <a:pt x="26632" y="3954775"/>
                  <a:pt x="26975" y="3950660"/>
                  <a:pt x="32116" y="3952717"/>
                </a:cubicBezTo>
                <a:cubicBezTo>
                  <a:pt x="35201" y="3954089"/>
                  <a:pt x="37601" y="3954432"/>
                  <a:pt x="37601" y="3954089"/>
                </a:cubicBezTo>
                <a:cubicBezTo>
                  <a:pt x="37601" y="3953746"/>
                  <a:pt x="35201" y="3940373"/>
                  <a:pt x="32459" y="3924257"/>
                </a:cubicBezTo>
                <a:cubicBezTo>
                  <a:pt x="26289" y="3888595"/>
                  <a:pt x="26289" y="3889967"/>
                  <a:pt x="32459" y="3889967"/>
                </a:cubicBezTo>
                <a:cubicBezTo>
                  <a:pt x="36572" y="3889967"/>
                  <a:pt x="37258" y="3887224"/>
                  <a:pt x="35201" y="3875565"/>
                </a:cubicBezTo>
                <a:cubicBezTo>
                  <a:pt x="33488" y="3867335"/>
                  <a:pt x="33145" y="3854648"/>
                  <a:pt x="33488" y="3847104"/>
                </a:cubicBezTo>
                <a:cubicBezTo>
                  <a:pt x="34859" y="3829959"/>
                  <a:pt x="35201" y="3755550"/>
                  <a:pt x="34173" y="3665367"/>
                </a:cubicBezTo>
                <a:cubicBezTo>
                  <a:pt x="33830" y="3627648"/>
                  <a:pt x="33830" y="3578956"/>
                  <a:pt x="34173" y="3557354"/>
                </a:cubicBezTo>
                <a:cubicBezTo>
                  <a:pt x="34859" y="3527864"/>
                  <a:pt x="33830" y="3514491"/>
                  <a:pt x="29717" y="3504204"/>
                </a:cubicBezTo>
                <a:cubicBezTo>
                  <a:pt x="23890" y="3489802"/>
                  <a:pt x="22176" y="3444197"/>
                  <a:pt x="26975" y="3432195"/>
                </a:cubicBezTo>
                <a:cubicBezTo>
                  <a:pt x="29374" y="3426709"/>
                  <a:pt x="30060" y="3427738"/>
                  <a:pt x="32116" y="3439053"/>
                </a:cubicBezTo>
                <a:cubicBezTo>
                  <a:pt x="36230" y="3462713"/>
                  <a:pt x="41029" y="3465457"/>
                  <a:pt x="41029" y="3444197"/>
                </a:cubicBezTo>
                <a:cubicBezTo>
                  <a:pt x="41029" y="3413679"/>
                  <a:pt x="48227" y="3340298"/>
                  <a:pt x="51655" y="3333440"/>
                </a:cubicBezTo>
                <a:cubicBezTo>
                  <a:pt x="54054" y="3328982"/>
                  <a:pt x="53026" y="3324868"/>
                  <a:pt x="47884" y="3317667"/>
                </a:cubicBezTo>
                <a:cubicBezTo>
                  <a:pt x="40343" y="3307037"/>
                  <a:pt x="38972" y="3301893"/>
                  <a:pt x="44456" y="3305322"/>
                </a:cubicBezTo>
                <a:cubicBezTo>
                  <a:pt x="48912" y="3308065"/>
                  <a:pt x="48912" y="3306694"/>
                  <a:pt x="43085" y="3276176"/>
                </a:cubicBezTo>
                <a:cubicBezTo>
                  <a:pt x="38629" y="3252173"/>
                  <a:pt x="36230" y="3226798"/>
                  <a:pt x="32459" y="3157875"/>
                </a:cubicBezTo>
                <a:lnTo>
                  <a:pt x="31088" y="3130443"/>
                </a:lnTo>
                <a:lnTo>
                  <a:pt x="35544" y="3153760"/>
                </a:lnTo>
                <a:cubicBezTo>
                  <a:pt x="40343" y="3179478"/>
                  <a:pt x="46170" y="3188736"/>
                  <a:pt x="51312" y="3180164"/>
                </a:cubicBezTo>
                <a:cubicBezTo>
                  <a:pt x="55768" y="3172963"/>
                  <a:pt x="55425" y="3171248"/>
                  <a:pt x="49255" y="3165076"/>
                </a:cubicBezTo>
                <a:cubicBezTo>
                  <a:pt x="45827" y="3161304"/>
                  <a:pt x="44799" y="3157189"/>
                  <a:pt x="46513" y="3152046"/>
                </a:cubicBezTo>
                <a:cubicBezTo>
                  <a:pt x="49941" y="3141416"/>
                  <a:pt x="48912" y="3083123"/>
                  <a:pt x="44799" y="3043004"/>
                </a:cubicBezTo>
                <a:cubicBezTo>
                  <a:pt x="41371" y="3011114"/>
                  <a:pt x="42057" y="3004599"/>
                  <a:pt x="47541" y="3010771"/>
                </a:cubicBezTo>
                <a:cubicBezTo>
                  <a:pt x="50626" y="3014543"/>
                  <a:pt x="57482" y="3079694"/>
                  <a:pt x="59881" y="3135587"/>
                </a:cubicBezTo>
                <a:cubicBezTo>
                  <a:pt x="60910" y="3157189"/>
                  <a:pt x="62966" y="3178792"/>
                  <a:pt x="63995" y="3183593"/>
                </a:cubicBezTo>
                <a:cubicBezTo>
                  <a:pt x="67422" y="3196966"/>
                  <a:pt x="67080" y="3219254"/>
                  <a:pt x="63652" y="3224055"/>
                </a:cubicBezTo>
                <a:cubicBezTo>
                  <a:pt x="58167" y="3231599"/>
                  <a:pt x="54740" y="3228513"/>
                  <a:pt x="54740" y="3215482"/>
                </a:cubicBezTo>
                <a:cubicBezTo>
                  <a:pt x="54740" y="3199709"/>
                  <a:pt x="49941" y="3190451"/>
                  <a:pt x="46513" y="3199023"/>
                </a:cubicBezTo>
                <a:cubicBezTo>
                  <a:pt x="42400" y="3210339"/>
                  <a:pt x="44114" y="3231599"/>
                  <a:pt x="49598" y="3231599"/>
                </a:cubicBezTo>
                <a:cubicBezTo>
                  <a:pt x="52340" y="3231599"/>
                  <a:pt x="55082" y="3236056"/>
                  <a:pt x="56111" y="3242914"/>
                </a:cubicBezTo>
                <a:cubicBezTo>
                  <a:pt x="58510" y="3256630"/>
                  <a:pt x="65023" y="3310466"/>
                  <a:pt x="65023" y="3314581"/>
                </a:cubicBezTo>
                <a:cubicBezTo>
                  <a:pt x="65023" y="3315952"/>
                  <a:pt x="67080" y="3317324"/>
                  <a:pt x="69822" y="3317324"/>
                </a:cubicBezTo>
                <a:cubicBezTo>
                  <a:pt x="73250" y="3317324"/>
                  <a:pt x="74278" y="3311152"/>
                  <a:pt x="73935" y="3290235"/>
                </a:cubicBezTo>
                <a:cubicBezTo>
                  <a:pt x="73592" y="3272404"/>
                  <a:pt x="74964" y="3261431"/>
                  <a:pt x="78049" y="3258688"/>
                </a:cubicBezTo>
                <a:cubicBezTo>
                  <a:pt x="81476" y="3254916"/>
                  <a:pt x="82162" y="3256288"/>
                  <a:pt x="82505" y="3265203"/>
                </a:cubicBezTo>
                <a:cubicBezTo>
                  <a:pt x="82847" y="3271375"/>
                  <a:pt x="83533" y="3277890"/>
                  <a:pt x="83876" y="3279605"/>
                </a:cubicBezTo>
                <a:cubicBezTo>
                  <a:pt x="84219" y="3281662"/>
                  <a:pt x="85247" y="3293321"/>
                  <a:pt x="85590" y="3306351"/>
                </a:cubicBezTo>
                <a:cubicBezTo>
                  <a:pt x="86618" y="3324868"/>
                  <a:pt x="86961" y="3326239"/>
                  <a:pt x="87989" y="3313895"/>
                </a:cubicBezTo>
                <a:cubicBezTo>
                  <a:pt x="88675" y="3305322"/>
                  <a:pt x="90046" y="3294692"/>
                  <a:pt x="91074" y="3289892"/>
                </a:cubicBezTo>
                <a:cubicBezTo>
                  <a:pt x="92788" y="3281662"/>
                  <a:pt x="93131" y="3281662"/>
                  <a:pt x="96901" y="3288177"/>
                </a:cubicBezTo>
                <a:cubicBezTo>
                  <a:pt x="100672" y="3294692"/>
                  <a:pt x="101015" y="3294349"/>
                  <a:pt x="103071" y="3284748"/>
                </a:cubicBezTo>
                <a:cubicBezTo>
                  <a:pt x="104442" y="3279262"/>
                  <a:pt x="105471" y="3268289"/>
                  <a:pt x="105814" y="3260745"/>
                </a:cubicBezTo>
                <a:cubicBezTo>
                  <a:pt x="106499" y="3240514"/>
                  <a:pt x="112669" y="3250115"/>
                  <a:pt x="115069" y="3275490"/>
                </a:cubicBezTo>
                <a:cubicBezTo>
                  <a:pt x="116440" y="3287149"/>
                  <a:pt x="118839" y="3296750"/>
                  <a:pt x="120896" y="3296750"/>
                </a:cubicBezTo>
                <a:cubicBezTo>
                  <a:pt x="122952" y="3296750"/>
                  <a:pt x="123295" y="3290235"/>
                  <a:pt x="121239" y="3278919"/>
                </a:cubicBezTo>
                <a:cubicBezTo>
                  <a:pt x="117125" y="3252859"/>
                  <a:pt x="117811" y="3204853"/>
                  <a:pt x="122610" y="3200052"/>
                </a:cubicBezTo>
                <a:cubicBezTo>
                  <a:pt x="125352" y="3197309"/>
                  <a:pt x="126723" y="3198337"/>
                  <a:pt x="128094" y="3204510"/>
                </a:cubicBezTo>
                <a:cubicBezTo>
                  <a:pt x="129808" y="3214454"/>
                  <a:pt x="137692" y="3297436"/>
                  <a:pt x="138377" y="3313552"/>
                </a:cubicBezTo>
                <a:cubicBezTo>
                  <a:pt x="138720" y="3327954"/>
                  <a:pt x="146947" y="3332411"/>
                  <a:pt x="147632" y="3318352"/>
                </a:cubicBezTo>
                <a:cubicBezTo>
                  <a:pt x="148318" y="3309437"/>
                  <a:pt x="148318" y="3309780"/>
                  <a:pt x="150375" y="3320753"/>
                </a:cubicBezTo>
                <a:cubicBezTo>
                  <a:pt x="151746" y="3327268"/>
                  <a:pt x="151403" y="3336526"/>
                  <a:pt x="149689" y="3341327"/>
                </a:cubicBezTo>
                <a:cubicBezTo>
                  <a:pt x="147975" y="3346127"/>
                  <a:pt x="146604" y="3358129"/>
                  <a:pt x="146947" y="3368416"/>
                </a:cubicBezTo>
                <a:cubicBezTo>
                  <a:pt x="146947" y="3385561"/>
                  <a:pt x="145919" y="3387961"/>
                  <a:pt x="133579" y="3400306"/>
                </a:cubicBezTo>
                <a:lnTo>
                  <a:pt x="120210" y="3413679"/>
                </a:lnTo>
                <a:lnTo>
                  <a:pt x="128437" y="3510376"/>
                </a:lnTo>
                <a:cubicBezTo>
                  <a:pt x="133236" y="3563526"/>
                  <a:pt x="137006" y="3607760"/>
                  <a:pt x="137006" y="3608789"/>
                </a:cubicBezTo>
                <a:cubicBezTo>
                  <a:pt x="138035" y="3614275"/>
                  <a:pt x="143519" y="3594730"/>
                  <a:pt x="143519" y="3584786"/>
                </a:cubicBezTo>
                <a:cubicBezTo>
                  <a:pt x="144205" y="3567298"/>
                  <a:pt x="147290" y="3557354"/>
                  <a:pt x="152774" y="3557354"/>
                </a:cubicBezTo>
                <a:cubicBezTo>
                  <a:pt x="155859" y="3557354"/>
                  <a:pt x="157573" y="3561811"/>
                  <a:pt x="157916" y="3570384"/>
                </a:cubicBezTo>
                <a:cubicBezTo>
                  <a:pt x="158259" y="3582728"/>
                  <a:pt x="158259" y="3582728"/>
                  <a:pt x="162372" y="3565926"/>
                </a:cubicBezTo>
                <a:cubicBezTo>
                  <a:pt x="164429" y="3556325"/>
                  <a:pt x="169570" y="3542952"/>
                  <a:pt x="174026" y="3536437"/>
                </a:cubicBezTo>
                <a:cubicBezTo>
                  <a:pt x="185681" y="3517234"/>
                  <a:pt x="182253" y="3471629"/>
                  <a:pt x="167856" y="3456541"/>
                </a:cubicBezTo>
                <a:cubicBezTo>
                  <a:pt x="160658" y="3448654"/>
                  <a:pt x="160658" y="3447626"/>
                  <a:pt x="165800" y="3440082"/>
                </a:cubicBezTo>
                <a:cubicBezTo>
                  <a:pt x="171970" y="3431509"/>
                  <a:pt x="172998" y="3418136"/>
                  <a:pt x="167856" y="3415050"/>
                </a:cubicBezTo>
                <a:cubicBezTo>
                  <a:pt x="165800" y="3413679"/>
                  <a:pt x="164771" y="3414022"/>
                  <a:pt x="165114" y="3415736"/>
                </a:cubicBezTo>
                <a:cubicBezTo>
                  <a:pt x="165457" y="3417108"/>
                  <a:pt x="164086" y="3421565"/>
                  <a:pt x="162029" y="3425680"/>
                </a:cubicBezTo>
                <a:cubicBezTo>
                  <a:pt x="157916" y="3433224"/>
                  <a:pt x="155174" y="3452083"/>
                  <a:pt x="154145" y="3485345"/>
                </a:cubicBezTo>
                <a:lnTo>
                  <a:pt x="153460" y="3504204"/>
                </a:lnTo>
                <a:lnTo>
                  <a:pt x="150375" y="3487059"/>
                </a:lnTo>
                <a:cubicBezTo>
                  <a:pt x="148661" y="3476772"/>
                  <a:pt x="149004" y="3448312"/>
                  <a:pt x="151403" y="3415050"/>
                </a:cubicBezTo>
                <a:cubicBezTo>
                  <a:pt x="153802" y="3384875"/>
                  <a:pt x="155516" y="3345442"/>
                  <a:pt x="155859" y="3326925"/>
                </a:cubicBezTo>
                <a:cubicBezTo>
                  <a:pt x="155859" y="3292635"/>
                  <a:pt x="160658" y="3274804"/>
                  <a:pt x="161344" y="3307380"/>
                </a:cubicBezTo>
                <a:cubicBezTo>
                  <a:pt x="161344" y="3317667"/>
                  <a:pt x="163743" y="3331383"/>
                  <a:pt x="166485" y="3337898"/>
                </a:cubicBezTo>
                <a:cubicBezTo>
                  <a:pt x="170941" y="3348871"/>
                  <a:pt x="171284" y="3345442"/>
                  <a:pt x="170256" y="3296407"/>
                </a:cubicBezTo>
                <a:cubicBezTo>
                  <a:pt x="169570" y="3259031"/>
                  <a:pt x="167856" y="3240857"/>
                  <a:pt x="164771" y="3237428"/>
                </a:cubicBezTo>
                <a:cubicBezTo>
                  <a:pt x="162372" y="3234342"/>
                  <a:pt x="161001" y="3227827"/>
                  <a:pt x="161686" y="3222340"/>
                </a:cubicBezTo>
                <a:lnTo>
                  <a:pt x="163057" y="3212739"/>
                </a:lnTo>
                <a:lnTo>
                  <a:pt x="167171" y="3221312"/>
                </a:lnTo>
                <a:cubicBezTo>
                  <a:pt x="170941" y="3229198"/>
                  <a:pt x="171284" y="3228856"/>
                  <a:pt x="169570" y="3216168"/>
                </a:cubicBezTo>
                <a:cubicBezTo>
                  <a:pt x="168885" y="3208624"/>
                  <a:pt x="168199" y="3196623"/>
                  <a:pt x="167856" y="3189079"/>
                </a:cubicBezTo>
                <a:lnTo>
                  <a:pt x="167856" y="3175706"/>
                </a:lnTo>
                <a:lnTo>
                  <a:pt x="160658" y="3184964"/>
                </a:lnTo>
                <a:cubicBezTo>
                  <a:pt x="155174" y="3192165"/>
                  <a:pt x="153802" y="3198337"/>
                  <a:pt x="154145" y="3216854"/>
                </a:cubicBezTo>
                <a:cubicBezTo>
                  <a:pt x="154831" y="3250115"/>
                  <a:pt x="154488" y="3251830"/>
                  <a:pt x="150717" y="3244972"/>
                </a:cubicBezTo>
                <a:cubicBezTo>
                  <a:pt x="146604" y="3237771"/>
                  <a:pt x="143176" y="2945277"/>
                  <a:pt x="146947" y="2931561"/>
                </a:cubicBezTo>
                <a:lnTo>
                  <a:pt x="149689" y="2921274"/>
                </a:lnTo>
                <a:lnTo>
                  <a:pt x="153802" y="2930875"/>
                </a:lnTo>
                <a:cubicBezTo>
                  <a:pt x="155859" y="2936362"/>
                  <a:pt x="157573" y="2949392"/>
                  <a:pt x="157916" y="2960022"/>
                </a:cubicBezTo>
                <a:cubicBezTo>
                  <a:pt x="158259" y="2990883"/>
                  <a:pt x="163057" y="2997398"/>
                  <a:pt x="165114" y="2969623"/>
                </a:cubicBezTo>
                <a:cubicBezTo>
                  <a:pt x="166142" y="2956936"/>
                  <a:pt x="168885" y="2944591"/>
                  <a:pt x="170941" y="2942534"/>
                </a:cubicBezTo>
                <a:cubicBezTo>
                  <a:pt x="173684" y="2939791"/>
                  <a:pt x="174712" y="2951107"/>
                  <a:pt x="174712" y="2984711"/>
                </a:cubicBezTo>
                <a:cubicBezTo>
                  <a:pt x="174712" y="3009742"/>
                  <a:pt x="175740" y="3029288"/>
                  <a:pt x="177111" y="3027916"/>
                </a:cubicBezTo>
                <a:cubicBezTo>
                  <a:pt x="178482" y="3026545"/>
                  <a:pt x="179854" y="3000827"/>
                  <a:pt x="179854" y="2970652"/>
                </a:cubicBezTo>
                <a:cubicBezTo>
                  <a:pt x="179854" y="2926075"/>
                  <a:pt x="179168" y="2917159"/>
                  <a:pt x="175740" y="2921960"/>
                </a:cubicBezTo>
                <a:cubicBezTo>
                  <a:pt x="171627" y="2927446"/>
                  <a:pt x="171284" y="2927104"/>
                  <a:pt x="171284" y="2920931"/>
                </a:cubicBezTo>
                <a:cubicBezTo>
                  <a:pt x="171284" y="2912359"/>
                  <a:pt x="162029" y="2898986"/>
                  <a:pt x="155859" y="2898986"/>
                </a:cubicBezTo>
                <a:cubicBezTo>
                  <a:pt x="153460" y="2898986"/>
                  <a:pt x="150375" y="2901729"/>
                  <a:pt x="149689" y="2905158"/>
                </a:cubicBezTo>
                <a:cubicBezTo>
                  <a:pt x="148661" y="2908244"/>
                  <a:pt x="147632" y="2886298"/>
                  <a:pt x="147290" y="2856123"/>
                </a:cubicBezTo>
                <a:cubicBezTo>
                  <a:pt x="146947" y="2825948"/>
                  <a:pt x="145919" y="2804002"/>
                  <a:pt x="144890" y="2807431"/>
                </a:cubicBezTo>
                <a:cubicBezTo>
                  <a:pt x="142491" y="2816347"/>
                  <a:pt x="137006" y="2814632"/>
                  <a:pt x="137006" y="2804688"/>
                </a:cubicBezTo>
                <a:cubicBezTo>
                  <a:pt x="137006" y="2799888"/>
                  <a:pt x="139749" y="2794744"/>
                  <a:pt x="143519" y="2792687"/>
                </a:cubicBezTo>
                <a:cubicBezTo>
                  <a:pt x="147290" y="2790972"/>
                  <a:pt x="151060" y="2784800"/>
                  <a:pt x="152431" y="2779314"/>
                </a:cubicBezTo>
                <a:cubicBezTo>
                  <a:pt x="153802" y="2772456"/>
                  <a:pt x="156202" y="2769712"/>
                  <a:pt x="159630" y="2771084"/>
                </a:cubicBezTo>
                <a:cubicBezTo>
                  <a:pt x="163400" y="2772456"/>
                  <a:pt x="164429" y="2767312"/>
                  <a:pt x="164429" y="2740909"/>
                </a:cubicBezTo>
                <a:cubicBezTo>
                  <a:pt x="164429" y="2690845"/>
                  <a:pt x="168199" y="2551628"/>
                  <a:pt x="169570" y="2545113"/>
                </a:cubicBezTo>
                <a:cubicBezTo>
                  <a:pt x="170256" y="2541684"/>
                  <a:pt x="169227" y="2538941"/>
                  <a:pt x="167514" y="2538941"/>
                </a:cubicBezTo>
                <a:cubicBezTo>
                  <a:pt x="165800" y="2538941"/>
                  <a:pt x="164429" y="2542713"/>
                  <a:pt x="164429" y="2547513"/>
                </a:cubicBezTo>
                <a:cubicBezTo>
                  <a:pt x="164429" y="2553000"/>
                  <a:pt x="162372" y="2556086"/>
                  <a:pt x="159287" y="2556086"/>
                </a:cubicBezTo>
                <a:cubicBezTo>
                  <a:pt x="156202" y="2556086"/>
                  <a:pt x="152431" y="2559858"/>
                  <a:pt x="150717" y="2564658"/>
                </a:cubicBezTo>
                <a:cubicBezTo>
                  <a:pt x="149004" y="2569459"/>
                  <a:pt x="145919" y="2573231"/>
                  <a:pt x="143862" y="2573231"/>
                </a:cubicBezTo>
                <a:cubicBezTo>
                  <a:pt x="141805" y="2573231"/>
                  <a:pt x="142834" y="2568087"/>
                  <a:pt x="145919" y="2560543"/>
                </a:cubicBezTo>
                <a:cubicBezTo>
                  <a:pt x="158944" y="2530368"/>
                  <a:pt x="160658" y="2523510"/>
                  <a:pt x="157230" y="2508423"/>
                </a:cubicBezTo>
                <a:cubicBezTo>
                  <a:pt x="155516" y="2500536"/>
                  <a:pt x="154831" y="2492649"/>
                  <a:pt x="155859" y="2490592"/>
                </a:cubicBezTo>
                <a:cubicBezTo>
                  <a:pt x="159972" y="2484420"/>
                  <a:pt x="164429" y="2487849"/>
                  <a:pt x="164429" y="2497107"/>
                </a:cubicBezTo>
                <a:cubicBezTo>
                  <a:pt x="164429" y="2503622"/>
                  <a:pt x="165457" y="2504994"/>
                  <a:pt x="167514" y="2501908"/>
                </a:cubicBezTo>
                <a:cubicBezTo>
                  <a:pt x="172998" y="2492992"/>
                  <a:pt x="175397" y="2515624"/>
                  <a:pt x="175055" y="2576317"/>
                </a:cubicBezTo>
                <a:cubicBezTo>
                  <a:pt x="174712" y="2609235"/>
                  <a:pt x="175397" y="2635296"/>
                  <a:pt x="176426" y="2634267"/>
                </a:cubicBezTo>
                <a:cubicBezTo>
                  <a:pt x="178140" y="2632552"/>
                  <a:pt x="180539" y="2561229"/>
                  <a:pt x="182939" y="2449101"/>
                </a:cubicBezTo>
                <a:cubicBezTo>
                  <a:pt x="183281" y="2425098"/>
                  <a:pt x="182596" y="2403495"/>
                  <a:pt x="180882" y="2401095"/>
                </a:cubicBezTo>
                <a:cubicBezTo>
                  <a:pt x="179511" y="2398695"/>
                  <a:pt x="178140" y="2406581"/>
                  <a:pt x="178140" y="2419612"/>
                </a:cubicBezTo>
                <a:cubicBezTo>
                  <a:pt x="178140" y="2440186"/>
                  <a:pt x="177454" y="2442243"/>
                  <a:pt x="171627" y="2440528"/>
                </a:cubicBezTo>
                <a:cubicBezTo>
                  <a:pt x="167171" y="2439500"/>
                  <a:pt x="164429" y="2440871"/>
                  <a:pt x="163400" y="2445329"/>
                </a:cubicBezTo>
                <a:cubicBezTo>
                  <a:pt x="162372" y="2449101"/>
                  <a:pt x="161686" y="2447386"/>
                  <a:pt x="161344" y="2441214"/>
                </a:cubicBezTo>
                <a:cubicBezTo>
                  <a:pt x="161344" y="2435728"/>
                  <a:pt x="163400" y="2427841"/>
                  <a:pt x="166142" y="2424412"/>
                </a:cubicBezTo>
                <a:cubicBezTo>
                  <a:pt x="171627" y="2417211"/>
                  <a:pt x="172998" y="2401781"/>
                  <a:pt x="168542" y="2401781"/>
                </a:cubicBezTo>
                <a:cubicBezTo>
                  <a:pt x="166828" y="2401781"/>
                  <a:pt x="164086" y="2405896"/>
                  <a:pt x="161686" y="2411382"/>
                </a:cubicBezTo>
                <a:cubicBezTo>
                  <a:pt x="157916" y="2419954"/>
                  <a:pt x="157916" y="2419612"/>
                  <a:pt x="159287" y="2405210"/>
                </a:cubicBezTo>
                <a:cubicBezTo>
                  <a:pt x="159972" y="2396637"/>
                  <a:pt x="161686" y="2367148"/>
                  <a:pt x="163057" y="2339373"/>
                </a:cubicBezTo>
                <a:cubicBezTo>
                  <a:pt x="165114" y="2295482"/>
                  <a:pt x="164429" y="2288281"/>
                  <a:pt x="159630" y="2283480"/>
                </a:cubicBezTo>
                <a:cubicBezTo>
                  <a:pt x="156545" y="2280051"/>
                  <a:pt x="154145" y="2272165"/>
                  <a:pt x="154145" y="2263935"/>
                </a:cubicBezTo>
                <a:cubicBezTo>
                  <a:pt x="154145" y="2243018"/>
                  <a:pt x="161001" y="2205299"/>
                  <a:pt x="165800" y="2201184"/>
                </a:cubicBezTo>
                <a:cubicBezTo>
                  <a:pt x="170256" y="2197069"/>
                  <a:pt x="171627" y="2157636"/>
                  <a:pt x="167171" y="2160379"/>
                </a:cubicBezTo>
                <a:cubicBezTo>
                  <a:pt x="165457" y="2161408"/>
                  <a:pt x="161686" y="2160379"/>
                  <a:pt x="158944" y="2157979"/>
                </a:cubicBezTo>
                <a:cubicBezTo>
                  <a:pt x="156202" y="2155579"/>
                  <a:pt x="154145" y="2155236"/>
                  <a:pt x="154488" y="2156950"/>
                </a:cubicBezTo>
                <a:cubicBezTo>
                  <a:pt x="155174" y="2158665"/>
                  <a:pt x="154145" y="2177867"/>
                  <a:pt x="152431" y="2199470"/>
                </a:cubicBezTo>
                <a:cubicBezTo>
                  <a:pt x="150375" y="2227588"/>
                  <a:pt x="149004" y="2235817"/>
                  <a:pt x="146947" y="2228616"/>
                </a:cubicBezTo>
                <a:lnTo>
                  <a:pt x="144547" y="2218329"/>
                </a:lnTo>
                <a:lnTo>
                  <a:pt x="143862" y="2230331"/>
                </a:lnTo>
                <a:cubicBezTo>
                  <a:pt x="143519" y="2236846"/>
                  <a:pt x="142491" y="2247133"/>
                  <a:pt x="141805" y="2252619"/>
                </a:cubicBezTo>
                <a:cubicBezTo>
                  <a:pt x="140777" y="2260506"/>
                  <a:pt x="141120" y="2261535"/>
                  <a:pt x="143862" y="2257763"/>
                </a:cubicBezTo>
                <a:cubicBezTo>
                  <a:pt x="146261" y="2254334"/>
                  <a:pt x="146604" y="2280394"/>
                  <a:pt x="144890" y="2340402"/>
                </a:cubicBezTo>
                <a:cubicBezTo>
                  <a:pt x="143176" y="2419954"/>
                  <a:pt x="143519" y="2428184"/>
                  <a:pt x="148318" y="2430241"/>
                </a:cubicBezTo>
                <a:cubicBezTo>
                  <a:pt x="151746" y="2431613"/>
                  <a:pt x="154145" y="2435728"/>
                  <a:pt x="154145" y="2439843"/>
                </a:cubicBezTo>
                <a:cubicBezTo>
                  <a:pt x="154145" y="2444643"/>
                  <a:pt x="152431" y="2446358"/>
                  <a:pt x="149346" y="2445329"/>
                </a:cubicBezTo>
                <a:cubicBezTo>
                  <a:pt x="145919" y="2443957"/>
                  <a:pt x="144205" y="2448072"/>
                  <a:pt x="142834" y="2460760"/>
                </a:cubicBezTo>
                <a:cubicBezTo>
                  <a:pt x="140434" y="2480305"/>
                  <a:pt x="138720" y="2483734"/>
                  <a:pt x="133236" y="2478247"/>
                </a:cubicBezTo>
                <a:cubicBezTo>
                  <a:pt x="130494" y="2475504"/>
                  <a:pt x="130151" y="2458016"/>
                  <a:pt x="131522" y="2419954"/>
                </a:cubicBezTo>
                <a:cubicBezTo>
                  <a:pt x="134950" y="2346231"/>
                  <a:pt x="135635" y="2236846"/>
                  <a:pt x="133236" y="2235131"/>
                </a:cubicBezTo>
                <a:cubicBezTo>
                  <a:pt x="131865" y="2234446"/>
                  <a:pt x="130836" y="2245075"/>
                  <a:pt x="130494" y="2258791"/>
                </a:cubicBezTo>
                <a:cubicBezTo>
                  <a:pt x="130151" y="2272507"/>
                  <a:pt x="129122" y="2287595"/>
                  <a:pt x="128094" y="2292053"/>
                </a:cubicBezTo>
                <a:cubicBezTo>
                  <a:pt x="126037" y="2301997"/>
                  <a:pt x="123981" y="2333201"/>
                  <a:pt x="121924" y="2383950"/>
                </a:cubicBezTo>
                <a:cubicBezTo>
                  <a:pt x="121239" y="2403838"/>
                  <a:pt x="118839" y="2421326"/>
                  <a:pt x="116782" y="2423383"/>
                </a:cubicBezTo>
                <a:cubicBezTo>
                  <a:pt x="114726" y="2425441"/>
                  <a:pt x="113012" y="2433670"/>
                  <a:pt x="113012" y="2441557"/>
                </a:cubicBezTo>
                <a:cubicBezTo>
                  <a:pt x="113012" y="2449787"/>
                  <a:pt x="111641" y="2457331"/>
                  <a:pt x="109584" y="2458359"/>
                </a:cubicBezTo>
                <a:cubicBezTo>
                  <a:pt x="105128" y="2461102"/>
                  <a:pt x="105128" y="2446358"/>
                  <a:pt x="109584" y="2406924"/>
                </a:cubicBezTo>
                <a:cubicBezTo>
                  <a:pt x="112326" y="2384293"/>
                  <a:pt x="112326" y="2374006"/>
                  <a:pt x="109241" y="2368862"/>
                </a:cubicBezTo>
                <a:cubicBezTo>
                  <a:pt x="106499" y="2363033"/>
                  <a:pt x="106842" y="2359261"/>
                  <a:pt x="110955" y="2351032"/>
                </a:cubicBezTo>
                <a:cubicBezTo>
                  <a:pt x="114726" y="2343831"/>
                  <a:pt x="116440" y="2331829"/>
                  <a:pt x="116097" y="2313655"/>
                </a:cubicBezTo>
                <a:cubicBezTo>
                  <a:pt x="116097" y="2291710"/>
                  <a:pt x="115411" y="2288281"/>
                  <a:pt x="112326" y="2294796"/>
                </a:cubicBezTo>
                <a:cubicBezTo>
                  <a:pt x="105471" y="2308512"/>
                  <a:pt x="102386" y="2302683"/>
                  <a:pt x="104100" y="2281080"/>
                </a:cubicBezTo>
                <a:cubicBezTo>
                  <a:pt x="106842" y="2254334"/>
                  <a:pt x="106842" y="2186782"/>
                  <a:pt x="105128" y="2103458"/>
                </a:cubicBezTo>
                <a:cubicBezTo>
                  <a:pt x="102043" y="1974184"/>
                  <a:pt x="104442" y="1801020"/>
                  <a:pt x="109584" y="1791762"/>
                </a:cubicBezTo>
                <a:cubicBezTo>
                  <a:pt x="111298" y="1787990"/>
                  <a:pt x="113012" y="1772559"/>
                  <a:pt x="113012" y="1757129"/>
                </a:cubicBezTo>
                <a:cubicBezTo>
                  <a:pt x="113012" y="1733469"/>
                  <a:pt x="112326" y="1729354"/>
                  <a:pt x="107870" y="1731068"/>
                </a:cubicBezTo>
                <a:cubicBezTo>
                  <a:pt x="100672" y="1733812"/>
                  <a:pt x="100672" y="1712895"/>
                  <a:pt x="107870" y="1707751"/>
                </a:cubicBezTo>
                <a:cubicBezTo>
                  <a:pt x="111984" y="1704665"/>
                  <a:pt x="112326" y="1701579"/>
                  <a:pt x="109584" y="1691978"/>
                </a:cubicBezTo>
                <a:cubicBezTo>
                  <a:pt x="107185" y="1684091"/>
                  <a:pt x="107185" y="1679633"/>
                  <a:pt x="109584" y="1678948"/>
                </a:cubicBezTo>
                <a:cubicBezTo>
                  <a:pt x="113355" y="1677576"/>
                  <a:pt x="114383" y="1663517"/>
                  <a:pt x="110612" y="1660088"/>
                </a:cubicBezTo>
                <a:cubicBezTo>
                  <a:pt x="109584" y="1658716"/>
                  <a:pt x="105471" y="1661803"/>
                  <a:pt x="102043" y="1666946"/>
                </a:cubicBezTo>
                <a:lnTo>
                  <a:pt x="95873" y="1676547"/>
                </a:lnTo>
                <a:lnTo>
                  <a:pt x="95873" y="1644315"/>
                </a:lnTo>
                <a:cubicBezTo>
                  <a:pt x="95873" y="1618597"/>
                  <a:pt x="97244" y="1610710"/>
                  <a:pt x="101700" y="1605567"/>
                </a:cubicBezTo>
                <a:cubicBezTo>
                  <a:pt x="107185" y="1599395"/>
                  <a:pt x="107185" y="1599052"/>
                  <a:pt x="99986" y="1596994"/>
                </a:cubicBezTo>
                <a:cubicBezTo>
                  <a:pt x="93474" y="1595280"/>
                  <a:pt x="92445" y="1592880"/>
                  <a:pt x="92445" y="1576763"/>
                </a:cubicBezTo>
                <a:cubicBezTo>
                  <a:pt x="92445" y="1557904"/>
                  <a:pt x="87989" y="1552075"/>
                  <a:pt x="84561" y="1565791"/>
                </a:cubicBezTo>
                <a:cubicBezTo>
                  <a:pt x="82162" y="1574363"/>
                  <a:pt x="83533" y="1617911"/>
                  <a:pt x="87304" y="1662488"/>
                </a:cubicBezTo>
                <a:cubicBezTo>
                  <a:pt x="89360" y="1685463"/>
                  <a:pt x="89017" y="1692321"/>
                  <a:pt x="86275" y="1690606"/>
                </a:cubicBezTo>
                <a:cubicBezTo>
                  <a:pt x="83533" y="1688892"/>
                  <a:pt x="82162" y="1691635"/>
                  <a:pt x="82162" y="1698493"/>
                </a:cubicBezTo>
                <a:cubicBezTo>
                  <a:pt x="82162" y="1703979"/>
                  <a:pt x="84219" y="1709123"/>
                  <a:pt x="86618" y="1710151"/>
                </a:cubicBezTo>
                <a:cubicBezTo>
                  <a:pt x="89703" y="1711180"/>
                  <a:pt x="89017" y="1713238"/>
                  <a:pt x="84904" y="1718381"/>
                </a:cubicBezTo>
                <a:cubicBezTo>
                  <a:pt x="80448" y="1723182"/>
                  <a:pt x="78734" y="1730725"/>
                  <a:pt x="78734" y="1744099"/>
                </a:cubicBezTo>
                <a:cubicBezTo>
                  <a:pt x="78734" y="1756443"/>
                  <a:pt x="77020" y="1764673"/>
                  <a:pt x="73935" y="1767416"/>
                </a:cubicBezTo>
                <a:cubicBezTo>
                  <a:pt x="70165" y="1770159"/>
                  <a:pt x="69479" y="1775988"/>
                  <a:pt x="70507" y="1787304"/>
                </a:cubicBezTo>
                <a:cubicBezTo>
                  <a:pt x="71536" y="1796219"/>
                  <a:pt x="70850" y="1810278"/>
                  <a:pt x="69136" y="1818851"/>
                </a:cubicBezTo>
                <a:lnTo>
                  <a:pt x="65709" y="1834281"/>
                </a:lnTo>
                <a:lnTo>
                  <a:pt x="64680" y="1811993"/>
                </a:lnTo>
                <a:cubicBezTo>
                  <a:pt x="62966" y="1765015"/>
                  <a:pt x="63309" y="1759529"/>
                  <a:pt x="68794" y="1752328"/>
                </a:cubicBezTo>
                <a:cubicBezTo>
                  <a:pt x="72564" y="1747528"/>
                  <a:pt x="73592" y="1742727"/>
                  <a:pt x="71536" y="1738269"/>
                </a:cubicBezTo>
                <a:cubicBezTo>
                  <a:pt x="70165" y="1734497"/>
                  <a:pt x="68794" y="1733469"/>
                  <a:pt x="68794" y="1735869"/>
                </a:cubicBezTo>
                <a:cubicBezTo>
                  <a:pt x="68108" y="1743756"/>
                  <a:pt x="61595" y="1739984"/>
                  <a:pt x="61595" y="1731754"/>
                </a:cubicBezTo>
                <a:cubicBezTo>
                  <a:pt x="61595" y="1726611"/>
                  <a:pt x="63995" y="1722839"/>
                  <a:pt x="68451" y="1721810"/>
                </a:cubicBezTo>
                <a:cubicBezTo>
                  <a:pt x="72221" y="1720781"/>
                  <a:pt x="75306" y="1718381"/>
                  <a:pt x="75306" y="1716324"/>
                </a:cubicBezTo>
                <a:cubicBezTo>
                  <a:pt x="75306" y="1714266"/>
                  <a:pt x="73250" y="1713580"/>
                  <a:pt x="70850" y="1714609"/>
                </a:cubicBezTo>
                <a:cubicBezTo>
                  <a:pt x="67765" y="1715638"/>
                  <a:pt x="63995" y="1710837"/>
                  <a:pt x="59881" y="1700207"/>
                </a:cubicBezTo>
                <a:cubicBezTo>
                  <a:pt x="55425" y="1688549"/>
                  <a:pt x="54740" y="1683405"/>
                  <a:pt x="57482" y="1682377"/>
                </a:cubicBezTo>
                <a:cubicBezTo>
                  <a:pt x="63309" y="1680662"/>
                  <a:pt x="62624" y="1669003"/>
                  <a:pt x="56454" y="1666603"/>
                </a:cubicBezTo>
                <a:cubicBezTo>
                  <a:pt x="50284" y="1664203"/>
                  <a:pt x="49255" y="1626827"/>
                  <a:pt x="55082" y="1610025"/>
                </a:cubicBezTo>
                <a:cubicBezTo>
                  <a:pt x="59539" y="1597337"/>
                  <a:pt x="57139" y="1592880"/>
                  <a:pt x="49598" y="1599395"/>
                </a:cubicBezTo>
                <a:cubicBezTo>
                  <a:pt x="45142" y="1603167"/>
                  <a:pt x="44456" y="1602138"/>
                  <a:pt x="44456" y="1593908"/>
                </a:cubicBezTo>
                <a:cubicBezTo>
                  <a:pt x="44456" y="1588422"/>
                  <a:pt x="46170" y="1581564"/>
                  <a:pt x="47884" y="1578821"/>
                </a:cubicBezTo>
                <a:cubicBezTo>
                  <a:pt x="50969" y="1574363"/>
                  <a:pt x="51655" y="1574363"/>
                  <a:pt x="54740" y="1578821"/>
                </a:cubicBezTo>
                <a:cubicBezTo>
                  <a:pt x="56454" y="1581564"/>
                  <a:pt x="58510" y="1585679"/>
                  <a:pt x="59196" y="1587393"/>
                </a:cubicBezTo>
                <a:cubicBezTo>
                  <a:pt x="63309" y="1597680"/>
                  <a:pt x="66051" y="1580535"/>
                  <a:pt x="67422" y="1538701"/>
                </a:cubicBezTo>
                <a:cubicBezTo>
                  <a:pt x="69822" y="1471493"/>
                  <a:pt x="65366" y="1463949"/>
                  <a:pt x="55082" y="1517785"/>
                </a:cubicBezTo>
                <a:cubicBezTo>
                  <a:pt x="50284" y="1544531"/>
                  <a:pt x="43771" y="1567505"/>
                  <a:pt x="37258" y="1580535"/>
                </a:cubicBezTo>
                <a:cubicBezTo>
                  <a:pt x="29717" y="1595966"/>
                  <a:pt x="27660" y="1598366"/>
                  <a:pt x="28689" y="1590822"/>
                </a:cubicBezTo>
                <a:cubicBezTo>
                  <a:pt x="30403" y="1578821"/>
                  <a:pt x="25946" y="1526357"/>
                  <a:pt x="22176" y="1513670"/>
                </a:cubicBezTo>
                <a:cubicBezTo>
                  <a:pt x="20119" y="1506469"/>
                  <a:pt x="20462" y="1505783"/>
                  <a:pt x="24233" y="1509555"/>
                </a:cubicBezTo>
                <a:cubicBezTo>
                  <a:pt x="26632" y="1511612"/>
                  <a:pt x="29717" y="1513670"/>
                  <a:pt x="31088" y="1513670"/>
                </a:cubicBezTo>
                <a:cubicBezTo>
                  <a:pt x="32459" y="1513670"/>
                  <a:pt x="34516" y="1497211"/>
                  <a:pt x="35887" y="1476979"/>
                </a:cubicBezTo>
                <a:cubicBezTo>
                  <a:pt x="37258" y="1456405"/>
                  <a:pt x="39657" y="1438232"/>
                  <a:pt x="41714" y="1436174"/>
                </a:cubicBezTo>
                <a:cubicBezTo>
                  <a:pt x="43428" y="1433774"/>
                  <a:pt x="45485" y="1424173"/>
                  <a:pt x="46856" y="1414229"/>
                </a:cubicBezTo>
                <a:lnTo>
                  <a:pt x="48912" y="1396398"/>
                </a:lnTo>
                <a:lnTo>
                  <a:pt x="57825" y="1405313"/>
                </a:lnTo>
                <a:cubicBezTo>
                  <a:pt x="65366" y="1412857"/>
                  <a:pt x="66737" y="1417315"/>
                  <a:pt x="66737" y="1434460"/>
                </a:cubicBezTo>
                <a:cubicBezTo>
                  <a:pt x="66737" y="1464292"/>
                  <a:pt x="71879" y="1464292"/>
                  <a:pt x="72564" y="1434460"/>
                </a:cubicBezTo>
                <a:cubicBezTo>
                  <a:pt x="72907" y="1420401"/>
                  <a:pt x="73250" y="1398455"/>
                  <a:pt x="73592" y="1385082"/>
                </a:cubicBezTo>
                <a:cubicBezTo>
                  <a:pt x="73935" y="1372052"/>
                  <a:pt x="75306" y="1305529"/>
                  <a:pt x="77020" y="1237635"/>
                </a:cubicBezTo>
                <a:cubicBezTo>
                  <a:pt x="78391" y="1169741"/>
                  <a:pt x="79762" y="1110762"/>
                  <a:pt x="80448" y="1106647"/>
                </a:cubicBezTo>
                <a:cubicBezTo>
                  <a:pt x="81476" y="1097046"/>
                  <a:pt x="79420" y="1096703"/>
                  <a:pt x="73250" y="1104933"/>
                </a:cubicBezTo>
                <a:cubicBezTo>
                  <a:pt x="69136" y="1110076"/>
                  <a:pt x="68794" y="1109734"/>
                  <a:pt x="68451" y="1099789"/>
                </a:cubicBezTo>
                <a:cubicBezTo>
                  <a:pt x="68451" y="1092246"/>
                  <a:pt x="70850" y="1087102"/>
                  <a:pt x="75306" y="1084359"/>
                </a:cubicBezTo>
                <a:cubicBezTo>
                  <a:pt x="80791" y="1080930"/>
                  <a:pt x="82162" y="1076472"/>
                  <a:pt x="81819" y="1062756"/>
                </a:cubicBezTo>
                <a:cubicBezTo>
                  <a:pt x="81819" y="1049040"/>
                  <a:pt x="81134" y="1046983"/>
                  <a:pt x="78734" y="1053498"/>
                </a:cubicBezTo>
                <a:cubicBezTo>
                  <a:pt x="72221" y="1069614"/>
                  <a:pt x="68451" y="1060699"/>
                  <a:pt x="68108" y="1027780"/>
                </a:cubicBezTo>
                <a:cubicBezTo>
                  <a:pt x="66737" y="942741"/>
                  <a:pt x="58510" y="975660"/>
                  <a:pt x="58510" y="1067214"/>
                </a:cubicBezTo>
                <a:cubicBezTo>
                  <a:pt x="58167" y="1108019"/>
                  <a:pt x="57139" y="1129279"/>
                  <a:pt x="54740" y="1127907"/>
                </a:cubicBezTo>
                <a:cubicBezTo>
                  <a:pt x="53026" y="1126879"/>
                  <a:pt x="51312" y="1126193"/>
                  <a:pt x="51312" y="1126879"/>
                </a:cubicBezTo>
                <a:cubicBezTo>
                  <a:pt x="47884" y="1156025"/>
                  <a:pt x="47884" y="1166998"/>
                  <a:pt x="50969" y="1168712"/>
                </a:cubicBezTo>
                <a:cubicBezTo>
                  <a:pt x="53369" y="1170427"/>
                  <a:pt x="54740" y="1185172"/>
                  <a:pt x="54397" y="1211232"/>
                </a:cubicBezTo>
                <a:cubicBezTo>
                  <a:pt x="54054" y="1237292"/>
                  <a:pt x="53026" y="1247579"/>
                  <a:pt x="51312" y="1241064"/>
                </a:cubicBezTo>
                <a:cubicBezTo>
                  <a:pt x="49941" y="1235578"/>
                  <a:pt x="48227" y="1231806"/>
                  <a:pt x="47884" y="1233520"/>
                </a:cubicBezTo>
                <a:cubicBezTo>
                  <a:pt x="46170" y="1238321"/>
                  <a:pt x="45142" y="1242779"/>
                  <a:pt x="44799" y="1248951"/>
                </a:cubicBezTo>
                <a:cubicBezTo>
                  <a:pt x="44114" y="1253752"/>
                  <a:pt x="43428" y="1253409"/>
                  <a:pt x="41029" y="1247236"/>
                </a:cubicBezTo>
                <a:cubicBezTo>
                  <a:pt x="35544" y="1233520"/>
                  <a:pt x="35201" y="1220833"/>
                  <a:pt x="39315" y="1206088"/>
                </a:cubicBezTo>
                <a:cubicBezTo>
                  <a:pt x="43085" y="1194430"/>
                  <a:pt x="42742" y="1189972"/>
                  <a:pt x="38972" y="1182428"/>
                </a:cubicBezTo>
                <a:cubicBezTo>
                  <a:pt x="35201" y="1175570"/>
                  <a:pt x="35201" y="1172141"/>
                  <a:pt x="37944" y="1168712"/>
                </a:cubicBezTo>
                <a:cubicBezTo>
                  <a:pt x="40686" y="1165283"/>
                  <a:pt x="40686" y="1159454"/>
                  <a:pt x="37601" y="1146424"/>
                </a:cubicBezTo>
                <a:cubicBezTo>
                  <a:pt x="34859" y="1135108"/>
                  <a:pt x="32459" y="1130308"/>
                  <a:pt x="30745" y="1133394"/>
                </a:cubicBezTo>
                <a:cubicBezTo>
                  <a:pt x="29374" y="1136137"/>
                  <a:pt x="26289" y="1172141"/>
                  <a:pt x="23890" y="1213632"/>
                </a:cubicBezTo>
                <a:cubicBezTo>
                  <a:pt x="21490" y="1255123"/>
                  <a:pt x="18748" y="1290785"/>
                  <a:pt x="17377" y="1293185"/>
                </a:cubicBezTo>
                <a:cubicBezTo>
                  <a:pt x="16349" y="1295242"/>
                  <a:pt x="15320" y="1256838"/>
                  <a:pt x="15663" y="1207460"/>
                </a:cubicBezTo>
                <a:cubicBezTo>
                  <a:pt x="16006" y="1127221"/>
                  <a:pt x="12921" y="1056927"/>
                  <a:pt x="10521" y="1091903"/>
                </a:cubicBezTo>
                <a:cubicBezTo>
                  <a:pt x="8808" y="1118649"/>
                  <a:pt x="3666" y="1117620"/>
                  <a:pt x="3323" y="1090188"/>
                </a:cubicBezTo>
                <a:cubicBezTo>
                  <a:pt x="2980" y="1075101"/>
                  <a:pt x="1952" y="1041839"/>
                  <a:pt x="581" y="1016465"/>
                </a:cubicBezTo>
                <a:cubicBezTo>
                  <a:pt x="-2161" y="954743"/>
                  <a:pt x="-1819" y="953714"/>
                  <a:pt x="4351" y="894735"/>
                </a:cubicBezTo>
                <a:cubicBezTo>
                  <a:pt x="7094" y="866617"/>
                  <a:pt x="10521" y="828555"/>
                  <a:pt x="11550" y="810725"/>
                </a:cubicBezTo>
                <a:cubicBezTo>
                  <a:pt x="17377" y="708883"/>
                  <a:pt x="20805" y="484627"/>
                  <a:pt x="16349" y="469539"/>
                </a:cubicBezTo>
                <a:cubicBezTo>
                  <a:pt x="14978" y="464053"/>
                  <a:pt x="12578" y="425305"/>
                  <a:pt x="11550" y="383814"/>
                </a:cubicBezTo>
                <a:cubicBezTo>
                  <a:pt x="9150" y="308719"/>
                  <a:pt x="9150" y="308376"/>
                  <a:pt x="18405" y="282659"/>
                </a:cubicBezTo>
                <a:cubicBezTo>
                  <a:pt x="26632" y="258999"/>
                  <a:pt x="30060" y="243225"/>
                  <a:pt x="30403" y="226423"/>
                </a:cubicBezTo>
                <a:cubicBezTo>
                  <a:pt x="30745" y="222308"/>
                  <a:pt x="32459" y="220937"/>
                  <a:pt x="36230" y="222308"/>
                </a:cubicBezTo>
                <a:cubicBezTo>
                  <a:pt x="40686" y="224023"/>
                  <a:pt x="41371" y="222651"/>
                  <a:pt x="39657" y="215450"/>
                </a:cubicBezTo>
                <a:cubicBezTo>
                  <a:pt x="38286" y="210307"/>
                  <a:pt x="36572" y="201734"/>
                  <a:pt x="35887" y="195562"/>
                </a:cubicBezTo>
                <a:lnTo>
                  <a:pt x="34173" y="184932"/>
                </a:lnTo>
                <a:lnTo>
                  <a:pt x="38286" y="194190"/>
                </a:lnTo>
                <a:cubicBezTo>
                  <a:pt x="42057" y="202763"/>
                  <a:pt x="43085" y="203106"/>
                  <a:pt x="59539" y="201391"/>
                </a:cubicBezTo>
                <a:lnTo>
                  <a:pt x="77363" y="199677"/>
                </a:lnTo>
                <a:lnTo>
                  <a:pt x="88332" y="217165"/>
                </a:lnTo>
                <a:cubicBezTo>
                  <a:pt x="101015" y="237739"/>
                  <a:pt x="101015" y="238082"/>
                  <a:pt x="94159" y="238082"/>
                </a:cubicBezTo>
                <a:cubicBezTo>
                  <a:pt x="91417" y="238082"/>
                  <a:pt x="89017" y="240825"/>
                  <a:pt x="89017" y="244254"/>
                </a:cubicBezTo>
                <a:cubicBezTo>
                  <a:pt x="89017" y="253169"/>
                  <a:pt x="108899" y="279915"/>
                  <a:pt x="113355" y="277172"/>
                </a:cubicBezTo>
                <a:cubicBezTo>
                  <a:pt x="119182" y="273743"/>
                  <a:pt x="154145" y="217851"/>
                  <a:pt x="154145" y="212021"/>
                </a:cubicBezTo>
                <a:cubicBezTo>
                  <a:pt x="154145" y="209278"/>
                  <a:pt x="155516" y="207564"/>
                  <a:pt x="157230" y="208592"/>
                </a:cubicBezTo>
                <a:cubicBezTo>
                  <a:pt x="158944" y="209621"/>
                  <a:pt x="161001" y="208249"/>
                  <a:pt x="162372" y="205506"/>
                </a:cubicBezTo>
                <a:cubicBezTo>
                  <a:pt x="165800" y="195905"/>
                  <a:pt x="169913" y="200363"/>
                  <a:pt x="176083" y="219222"/>
                </a:cubicBezTo>
                <a:cubicBezTo>
                  <a:pt x="179168" y="229509"/>
                  <a:pt x="182596" y="238082"/>
                  <a:pt x="183624" y="238082"/>
                </a:cubicBezTo>
                <a:cubicBezTo>
                  <a:pt x="184310" y="238082"/>
                  <a:pt x="188766" y="229852"/>
                  <a:pt x="193222" y="219908"/>
                </a:cubicBezTo>
                <a:lnTo>
                  <a:pt x="201448" y="202077"/>
                </a:lnTo>
                <a:lnTo>
                  <a:pt x="201791" y="216822"/>
                </a:lnTo>
                <a:cubicBezTo>
                  <a:pt x="202134" y="224709"/>
                  <a:pt x="203505" y="231224"/>
                  <a:pt x="205562" y="231224"/>
                </a:cubicBezTo>
                <a:cubicBezTo>
                  <a:pt x="211732" y="231224"/>
                  <a:pt x="213446" y="213393"/>
                  <a:pt x="209332" y="196591"/>
                </a:cubicBezTo>
                <a:cubicBezTo>
                  <a:pt x="206590" y="185618"/>
                  <a:pt x="206247" y="176703"/>
                  <a:pt x="208304" y="168816"/>
                </a:cubicBezTo>
                <a:cubicBezTo>
                  <a:pt x="212075" y="155443"/>
                  <a:pt x="207961" y="120467"/>
                  <a:pt x="200420" y="97836"/>
                </a:cubicBezTo>
                <a:cubicBezTo>
                  <a:pt x="193222" y="75890"/>
                  <a:pt x="194250" y="73147"/>
                  <a:pt x="203848" y="88920"/>
                </a:cubicBezTo>
                <a:cubicBezTo>
                  <a:pt x="213446" y="104694"/>
                  <a:pt x="214474" y="100579"/>
                  <a:pt x="208647" y="68689"/>
                </a:cubicBezTo>
                <a:cubicBezTo>
                  <a:pt x="206590" y="57716"/>
                  <a:pt x="205905" y="48115"/>
                  <a:pt x="206933" y="47086"/>
                </a:cubicBezTo>
                <a:cubicBezTo>
                  <a:pt x="207961" y="46058"/>
                  <a:pt x="211732" y="50172"/>
                  <a:pt x="215160" y="56345"/>
                </a:cubicBezTo>
                <a:cubicBezTo>
                  <a:pt x="219616" y="63203"/>
                  <a:pt x="222701" y="65603"/>
                  <a:pt x="223729" y="62517"/>
                </a:cubicBezTo>
                <a:cubicBezTo>
                  <a:pt x="224415" y="60117"/>
                  <a:pt x="226471" y="62174"/>
                  <a:pt x="227842" y="67660"/>
                </a:cubicBezTo>
                <a:cubicBezTo>
                  <a:pt x="229899" y="75890"/>
                  <a:pt x="236412" y="81033"/>
                  <a:pt x="236412" y="74518"/>
                </a:cubicBezTo>
                <a:cubicBezTo>
                  <a:pt x="236412" y="72804"/>
                  <a:pt x="237783" y="69718"/>
                  <a:pt x="239497" y="67317"/>
                </a:cubicBezTo>
                <a:cubicBezTo>
                  <a:pt x="241896" y="63203"/>
                  <a:pt x="244296" y="63546"/>
                  <a:pt x="252865" y="68003"/>
                </a:cubicBezTo>
                <a:cubicBezTo>
                  <a:pt x="263148" y="73147"/>
                  <a:pt x="263834" y="73147"/>
                  <a:pt x="267262" y="66975"/>
                </a:cubicBezTo>
                <a:cubicBezTo>
                  <a:pt x="268976" y="63203"/>
                  <a:pt x="270690" y="56002"/>
                  <a:pt x="270690" y="50515"/>
                </a:cubicBezTo>
                <a:cubicBezTo>
                  <a:pt x="270690" y="45372"/>
                  <a:pt x="272403" y="38514"/>
                  <a:pt x="274117" y="35771"/>
                </a:cubicBezTo>
                <a:cubicBezTo>
                  <a:pt x="276517" y="31999"/>
                  <a:pt x="277545" y="33027"/>
                  <a:pt x="277545" y="41257"/>
                </a:cubicBezTo>
                <a:cubicBezTo>
                  <a:pt x="277545" y="64574"/>
                  <a:pt x="290228" y="82062"/>
                  <a:pt x="301540" y="75204"/>
                </a:cubicBezTo>
                <a:cubicBezTo>
                  <a:pt x="303596" y="73833"/>
                  <a:pt x="310795" y="76919"/>
                  <a:pt x="317307" y="82062"/>
                </a:cubicBezTo>
                <a:cubicBezTo>
                  <a:pt x="323820" y="87206"/>
                  <a:pt x="329990" y="90635"/>
                  <a:pt x="330333" y="90292"/>
                </a:cubicBezTo>
                <a:cubicBezTo>
                  <a:pt x="331018" y="89606"/>
                  <a:pt x="334789" y="78633"/>
                  <a:pt x="338902" y="65946"/>
                </a:cubicBezTo>
                <a:cubicBezTo>
                  <a:pt x="343358" y="53259"/>
                  <a:pt x="348157" y="41943"/>
                  <a:pt x="349871" y="40914"/>
                </a:cubicBezTo>
                <a:cubicBezTo>
                  <a:pt x="351585" y="39543"/>
                  <a:pt x="352613" y="52573"/>
                  <a:pt x="352271" y="72461"/>
                </a:cubicBezTo>
                <a:cubicBezTo>
                  <a:pt x="351242" y="108465"/>
                  <a:pt x="353642" y="117724"/>
                  <a:pt x="361868" y="110866"/>
                </a:cubicBezTo>
                <a:cubicBezTo>
                  <a:pt x="364611" y="108808"/>
                  <a:pt x="366667" y="104351"/>
                  <a:pt x="366667" y="100922"/>
                </a:cubicBezTo>
                <a:cubicBezTo>
                  <a:pt x="366667" y="97836"/>
                  <a:pt x="370095" y="93378"/>
                  <a:pt x="374551" y="91663"/>
                </a:cubicBezTo>
                <a:cubicBezTo>
                  <a:pt x="379350" y="89263"/>
                  <a:pt x="384149" y="82748"/>
                  <a:pt x="386548" y="74175"/>
                </a:cubicBezTo>
                <a:cubicBezTo>
                  <a:pt x="392376" y="54630"/>
                  <a:pt x="396489" y="53601"/>
                  <a:pt x="399917" y="70746"/>
                </a:cubicBezTo>
                <a:cubicBezTo>
                  <a:pt x="403344" y="87549"/>
                  <a:pt x="409857" y="91320"/>
                  <a:pt x="414656" y="78976"/>
                </a:cubicBezTo>
                <a:cubicBezTo>
                  <a:pt x="419455" y="66289"/>
                  <a:pt x="438993" y="66289"/>
                  <a:pt x="450648" y="78976"/>
                </a:cubicBezTo>
                <a:cubicBezTo>
                  <a:pt x="455447" y="84120"/>
                  <a:pt x="459217" y="89606"/>
                  <a:pt x="459217" y="90978"/>
                </a:cubicBezTo>
                <a:cubicBezTo>
                  <a:pt x="459217" y="92692"/>
                  <a:pt x="462302" y="95435"/>
                  <a:pt x="466073" y="97493"/>
                </a:cubicBezTo>
                <a:cubicBezTo>
                  <a:pt x="472243" y="100922"/>
                  <a:pt x="473957" y="99550"/>
                  <a:pt x="479784" y="86520"/>
                </a:cubicBezTo>
                <a:lnTo>
                  <a:pt x="486297" y="71775"/>
                </a:lnTo>
                <a:lnTo>
                  <a:pt x="486297" y="83091"/>
                </a:lnTo>
                <a:cubicBezTo>
                  <a:pt x="486639" y="88920"/>
                  <a:pt x="487668" y="94064"/>
                  <a:pt x="489382" y="94064"/>
                </a:cubicBezTo>
                <a:cubicBezTo>
                  <a:pt x="495894" y="94064"/>
                  <a:pt x="514404" y="79662"/>
                  <a:pt x="518861" y="70746"/>
                </a:cubicBezTo>
                <a:cubicBezTo>
                  <a:pt x="521603" y="65260"/>
                  <a:pt x="526402" y="59088"/>
                  <a:pt x="529487" y="56345"/>
                </a:cubicBezTo>
                <a:cubicBezTo>
                  <a:pt x="534971" y="51887"/>
                  <a:pt x="535999" y="52230"/>
                  <a:pt x="558623" y="63203"/>
                </a:cubicBezTo>
                <a:cubicBezTo>
                  <a:pt x="561365" y="64574"/>
                  <a:pt x="566849" y="76576"/>
                  <a:pt x="570277" y="90292"/>
                </a:cubicBezTo>
                <a:cubicBezTo>
                  <a:pt x="573705" y="103665"/>
                  <a:pt x="577475" y="113952"/>
                  <a:pt x="578504" y="112923"/>
                </a:cubicBezTo>
                <a:cubicBezTo>
                  <a:pt x="582274" y="109494"/>
                  <a:pt x="587759" y="57030"/>
                  <a:pt x="585702" y="45029"/>
                </a:cubicBezTo>
                <a:cubicBezTo>
                  <a:pt x="584674" y="37828"/>
                  <a:pt x="580218" y="28227"/>
                  <a:pt x="575762" y="23769"/>
                </a:cubicBezTo>
                <a:cubicBezTo>
                  <a:pt x="565821" y="13139"/>
                  <a:pt x="568906" y="9024"/>
                  <a:pt x="581589" y="15540"/>
                </a:cubicBezTo>
                <a:cubicBezTo>
                  <a:pt x="587073" y="17940"/>
                  <a:pt x="592215" y="20683"/>
                  <a:pt x="593929" y="21369"/>
                </a:cubicBezTo>
                <a:cubicBezTo>
                  <a:pt x="595300" y="22055"/>
                  <a:pt x="596328" y="19654"/>
                  <a:pt x="596328" y="16225"/>
                </a:cubicBezTo>
                <a:cubicBezTo>
                  <a:pt x="596671" y="109"/>
                  <a:pt x="602155" y="1824"/>
                  <a:pt x="616895" y="22398"/>
                </a:cubicBezTo>
                <a:lnTo>
                  <a:pt x="631977" y="42972"/>
                </a:lnTo>
                <a:lnTo>
                  <a:pt x="636433" y="19997"/>
                </a:lnTo>
                <a:cubicBezTo>
                  <a:pt x="638833" y="7310"/>
                  <a:pt x="641232" y="-4692"/>
                  <a:pt x="641918" y="-6406"/>
                </a:cubicBezTo>
                <a:cubicBezTo>
                  <a:pt x="642603" y="-8463"/>
                  <a:pt x="652887" y="6967"/>
                  <a:pt x="664884" y="28227"/>
                </a:cubicBezTo>
                <a:cubicBezTo>
                  <a:pt x="679280" y="53601"/>
                  <a:pt x="687850" y="65603"/>
                  <a:pt x="690249" y="63203"/>
                </a:cubicBezTo>
                <a:cubicBezTo>
                  <a:pt x="691963" y="61488"/>
                  <a:pt x="693334" y="45372"/>
                  <a:pt x="692992" y="27541"/>
                </a:cubicBezTo>
                <a:cubicBezTo>
                  <a:pt x="692649" y="9710"/>
                  <a:pt x="693677" y="-5720"/>
                  <a:pt x="695391" y="-6749"/>
                </a:cubicBezTo>
                <a:cubicBezTo>
                  <a:pt x="696762" y="-7778"/>
                  <a:pt x="701218" y="-3320"/>
                  <a:pt x="704646" y="3195"/>
                </a:cubicBezTo>
                <a:cubicBezTo>
                  <a:pt x="712187" y="17597"/>
                  <a:pt x="714586" y="17940"/>
                  <a:pt x="719043" y="5938"/>
                </a:cubicBezTo>
                <a:lnTo>
                  <a:pt x="722470" y="-3663"/>
                </a:lnTo>
                <a:lnTo>
                  <a:pt x="729669" y="12111"/>
                </a:lnTo>
                <a:cubicBezTo>
                  <a:pt x="737895" y="30284"/>
                  <a:pt x="747493" y="40228"/>
                  <a:pt x="749550" y="33370"/>
                </a:cubicBezTo>
                <a:cubicBezTo>
                  <a:pt x="751949" y="26169"/>
                  <a:pt x="757434" y="28570"/>
                  <a:pt x="757434" y="36799"/>
                </a:cubicBezTo>
                <a:cubicBezTo>
                  <a:pt x="757434" y="40914"/>
                  <a:pt x="759148" y="46743"/>
                  <a:pt x="760861" y="49487"/>
                </a:cubicBezTo>
                <a:cubicBezTo>
                  <a:pt x="763261" y="53259"/>
                  <a:pt x="764289" y="51887"/>
                  <a:pt x="764289" y="43314"/>
                </a:cubicBezTo>
                <a:cubicBezTo>
                  <a:pt x="764289" y="29598"/>
                  <a:pt x="769774" y="18626"/>
                  <a:pt x="776286" y="18626"/>
                </a:cubicBezTo>
                <a:cubicBezTo>
                  <a:pt x="783485" y="18626"/>
                  <a:pt x="805080" y="46058"/>
                  <a:pt x="809536" y="60802"/>
                </a:cubicBezTo>
                <a:cubicBezTo>
                  <a:pt x="813306" y="73490"/>
                  <a:pt x="813992" y="73833"/>
                  <a:pt x="816049" y="66289"/>
                </a:cubicBezTo>
                <a:cubicBezTo>
                  <a:pt x="817420" y="61831"/>
                  <a:pt x="819476" y="50858"/>
                  <a:pt x="820848" y="41943"/>
                </a:cubicBezTo>
                <a:cubicBezTo>
                  <a:pt x="823590" y="22055"/>
                  <a:pt x="829417" y="20340"/>
                  <a:pt x="829417" y="39200"/>
                </a:cubicBezTo>
                <a:cubicBezTo>
                  <a:pt x="829417" y="62174"/>
                  <a:pt x="848270" y="91320"/>
                  <a:pt x="855468" y="79662"/>
                </a:cubicBezTo>
                <a:cubicBezTo>
                  <a:pt x="856839" y="77604"/>
                  <a:pt x="858210" y="66632"/>
                  <a:pt x="858553" y="55659"/>
                </a:cubicBezTo>
                <a:cubicBezTo>
                  <a:pt x="859239" y="40571"/>
                  <a:pt x="860953" y="34399"/>
                  <a:pt x="865751" y="30970"/>
                </a:cubicBezTo>
                <a:cubicBezTo>
                  <a:pt x="869179" y="28227"/>
                  <a:pt x="873635" y="19997"/>
                  <a:pt x="875349" y="11768"/>
                </a:cubicBezTo>
                <a:cubicBezTo>
                  <a:pt x="877406" y="3881"/>
                  <a:pt x="880834" y="-1948"/>
                  <a:pt x="882547" y="-1263"/>
                </a:cubicBezTo>
                <a:cubicBezTo>
                  <a:pt x="885975" y="-234"/>
                  <a:pt x="885975" y="21026"/>
                  <a:pt x="882205" y="64231"/>
                </a:cubicBezTo>
                <a:cubicBezTo>
                  <a:pt x="880834" y="82062"/>
                  <a:pt x="881519" y="89263"/>
                  <a:pt x="885290" y="93378"/>
                </a:cubicBezTo>
                <a:cubicBezTo>
                  <a:pt x="891117" y="100236"/>
                  <a:pt x="904828" y="151671"/>
                  <a:pt x="904828" y="165387"/>
                </a:cubicBezTo>
                <a:cubicBezTo>
                  <a:pt x="904485" y="170530"/>
                  <a:pt x="902429" y="178417"/>
                  <a:pt x="899686" y="183218"/>
                </a:cubicBezTo>
                <a:cubicBezTo>
                  <a:pt x="892488" y="195562"/>
                  <a:pt x="893174" y="207906"/>
                  <a:pt x="900715" y="206535"/>
                </a:cubicBezTo>
                <a:cubicBezTo>
                  <a:pt x="910998" y="204477"/>
                  <a:pt x="915797" y="176360"/>
                  <a:pt x="913740" y="132126"/>
                </a:cubicBezTo>
                <a:lnTo>
                  <a:pt x="911684" y="93035"/>
                </a:lnTo>
                <a:lnTo>
                  <a:pt x="922995" y="95092"/>
                </a:lnTo>
                <a:lnTo>
                  <a:pt x="934650" y="96807"/>
                </a:lnTo>
                <a:lnTo>
                  <a:pt x="949732" y="62517"/>
                </a:lnTo>
                <a:cubicBezTo>
                  <a:pt x="964471" y="28570"/>
                  <a:pt x="970641" y="21712"/>
                  <a:pt x="972698" y="36114"/>
                </a:cubicBezTo>
                <a:cubicBezTo>
                  <a:pt x="973726" y="40914"/>
                  <a:pt x="979211" y="45372"/>
                  <a:pt x="989837" y="50172"/>
                </a:cubicBezTo>
                <a:cubicBezTo>
                  <a:pt x="998749" y="53944"/>
                  <a:pt x="1012117" y="59774"/>
                  <a:pt x="1020001" y="63546"/>
                </a:cubicBezTo>
                <a:cubicBezTo>
                  <a:pt x="1027542" y="66975"/>
                  <a:pt x="1037826" y="70061"/>
                  <a:pt x="1042625" y="70061"/>
                </a:cubicBezTo>
                <a:cubicBezTo>
                  <a:pt x="1063877" y="70061"/>
                  <a:pt x="1072446" y="73833"/>
                  <a:pt x="1076217" y="85834"/>
                </a:cubicBezTo>
                <a:cubicBezTo>
                  <a:pt x="1078273" y="92006"/>
                  <a:pt x="1081701" y="97493"/>
                  <a:pt x="1084101" y="98521"/>
                </a:cubicBezTo>
                <a:cubicBezTo>
                  <a:pt x="1086843" y="99207"/>
                  <a:pt x="1086500" y="106065"/>
                  <a:pt x="1083415" y="123896"/>
                </a:cubicBezTo>
                <a:cubicBezTo>
                  <a:pt x="1077588" y="154071"/>
                  <a:pt x="1079645" y="162987"/>
                  <a:pt x="1096783" y="179789"/>
                </a:cubicBezTo>
                <a:cubicBezTo>
                  <a:pt x="1112551" y="195219"/>
                  <a:pt x="1113580" y="203449"/>
                  <a:pt x="1105010" y="233967"/>
                </a:cubicBezTo>
                <a:cubicBezTo>
                  <a:pt x="1101240" y="246654"/>
                  <a:pt x="1100211" y="258656"/>
                  <a:pt x="1101582" y="271000"/>
                </a:cubicBezTo>
                <a:cubicBezTo>
                  <a:pt x="1102953" y="281630"/>
                  <a:pt x="1102268" y="289860"/>
                  <a:pt x="1100211" y="291231"/>
                </a:cubicBezTo>
                <a:cubicBezTo>
                  <a:pt x="1098155" y="292603"/>
                  <a:pt x="1096783" y="316606"/>
                  <a:pt x="1096783" y="352267"/>
                </a:cubicBezTo>
                <a:cubicBezTo>
                  <a:pt x="1096783" y="385872"/>
                  <a:pt x="1098155" y="409189"/>
                  <a:pt x="1099868" y="406103"/>
                </a:cubicBezTo>
                <a:cubicBezTo>
                  <a:pt x="1101582" y="403359"/>
                  <a:pt x="1105353" y="385529"/>
                  <a:pt x="1108438" y="366669"/>
                </a:cubicBezTo>
                <a:cubicBezTo>
                  <a:pt x="1111866" y="347810"/>
                  <a:pt x="1115293" y="329636"/>
                  <a:pt x="1115979" y="326207"/>
                </a:cubicBezTo>
                <a:cubicBezTo>
                  <a:pt x="1118378" y="318663"/>
                  <a:pt x="1124206" y="322092"/>
                  <a:pt x="1124206" y="331008"/>
                </a:cubicBezTo>
                <a:cubicBezTo>
                  <a:pt x="1124206" y="339237"/>
                  <a:pt x="1129690" y="339580"/>
                  <a:pt x="1133803" y="331693"/>
                </a:cubicBezTo>
                <a:cubicBezTo>
                  <a:pt x="1136203" y="327579"/>
                  <a:pt x="1135175" y="319692"/>
                  <a:pt x="1131747" y="308719"/>
                </a:cubicBezTo>
                <a:cubicBezTo>
                  <a:pt x="1126262" y="291917"/>
                  <a:pt x="1126262" y="291231"/>
                  <a:pt x="1137231" y="260713"/>
                </a:cubicBezTo>
                <a:cubicBezTo>
                  <a:pt x="1143058" y="243568"/>
                  <a:pt x="1149571" y="222651"/>
                  <a:pt x="1151628" y="214079"/>
                </a:cubicBezTo>
                <a:cubicBezTo>
                  <a:pt x="1156427" y="195562"/>
                  <a:pt x="1160540" y="190076"/>
                  <a:pt x="1169795" y="190076"/>
                </a:cubicBezTo>
                <a:cubicBezTo>
                  <a:pt x="1176308" y="190076"/>
                  <a:pt x="1176308" y="191447"/>
                  <a:pt x="1173566" y="213050"/>
                </a:cubicBezTo>
                <a:cubicBezTo>
                  <a:pt x="1170481" y="237053"/>
                  <a:pt x="1170138" y="275801"/>
                  <a:pt x="1172195" y="335808"/>
                </a:cubicBezTo>
                <a:cubicBezTo>
                  <a:pt x="1173223" y="370098"/>
                  <a:pt x="1173223" y="370441"/>
                  <a:pt x="1160883" y="392730"/>
                </a:cubicBezTo>
                <a:cubicBezTo>
                  <a:pt x="1149571" y="412961"/>
                  <a:pt x="1148200" y="418104"/>
                  <a:pt x="1148200" y="439707"/>
                </a:cubicBezTo>
                <a:cubicBezTo>
                  <a:pt x="1148200" y="453080"/>
                  <a:pt x="1149914" y="465081"/>
                  <a:pt x="1151628" y="466110"/>
                </a:cubicBezTo>
                <a:cubicBezTo>
                  <a:pt x="1153685" y="467482"/>
                  <a:pt x="1155056" y="463710"/>
                  <a:pt x="1155056" y="457881"/>
                </a:cubicBezTo>
                <a:cubicBezTo>
                  <a:pt x="1155056" y="446565"/>
                  <a:pt x="1160540" y="443136"/>
                  <a:pt x="1162597" y="453423"/>
                </a:cubicBezTo>
                <a:cubicBezTo>
                  <a:pt x="1163282" y="456509"/>
                  <a:pt x="1162254" y="465767"/>
                  <a:pt x="1160540" y="473997"/>
                </a:cubicBezTo>
                <a:cubicBezTo>
                  <a:pt x="1158141" y="485313"/>
                  <a:pt x="1156084" y="488056"/>
                  <a:pt x="1151285" y="486684"/>
                </a:cubicBezTo>
                <a:cubicBezTo>
                  <a:pt x="1146486" y="484970"/>
                  <a:pt x="1145115" y="487713"/>
                  <a:pt x="1143401" y="501086"/>
                </a:cubicBezTo>
                <a:cubicBezTo>
                  <a:pt x="1142030" y="510001"/>
                  <a:pt x="1142716" y="525775"/>
                  <a:pt x="1144772" y="536062"/>
                </a:cubicBezTo>
                <a:cubicBezTo>
                  <a:pt x="1148886" y="558350"/>
                  <a:pt x="1148886" y="556979"/>
                  <a:pt x="1145115" y="556979"/>
                </a:cubicBezTo>
                <a:cubicBezTo>
                  <a:pt x="1143401" y="556979"/>
                  <a:pt x="1141002" y="549435"/>
                  <a:pt x="1139631" y="539834"/>
                </a:cubicBezTo>
                <a:cubicBezTo>
                  <a:pt x="1136888" y="519260"/>
                  <a:pt x="1133118" y="515831"/>
                  <a:pt x="1127976" y="529547"/>
                </a:cubicBezTo>
                <a:cubicBezTo>
                  <a:pt x="1124206" y="540862"/>
                  <a:pt x="1118721" y="542920"/>
                  <a:pt x="1116322" y="534004"/>
                </a:cubicBezTo>
                <a:cubicBezTo>
                  <a:pt x="1115293" y="530575"/>
                  <a:pt x="1114265" y="533319"/>
                  <a:pt x="1113922" y="539834"/>
                </a:cubicBezTo>
                <a:cubicBezTo>
                  <a:pt x="1113237" y="546349"/>
                  <a:pt x="1111180" y="531947"/>
                  <a:pt x="1109123" y="507258"/>
                </a:cubicBezTo>
                <a:cubicBezTo>
                  <a:pt x="1106724" y="480855"/>
                  <a:pt x="1103982" y="463024"/>
                  <a:pt x="1101925" y="463710"/>
                </a:cubicBezTo>
                <a:cubicBezTo>
                  <a:pt x="1100211" y="464396"/>
                  <a:pt x="1097469" y="461310"/>
                  <a:pt x="1096098" y="456852"/>
                </a:cubicBezTo>
                <a:cubicBezTo>
                  <a:pt x="1094727" y="452394"/>
                  <a:pt x="1094384" y="469196"/>
                  <a:pt x="1095070" y="493542"/>
                </a:cubicBezTo>
                <a:cubicBezTo>
                  <a:pt x="1096783" y="542577"/>
                  <a:pt x="1094384" y="542234"/>
                  <a:pt x="1084786" y="492856"/>
                </a:cubicBezTo>
                <a:cubicBezTo>
                  <a:pt x="1081701" y="475368"/>
                  <a:pt x="1077588" y="460967"/>
                  <a:pt x="1075874" y="460967"/>
                </a:cubicBezTo>
                <a:cubicBezTo>
                  <a:pt x="1074160" y="460967"/>
                  <a:pt x="1073475" y="466796"/>
                  <a:pt x="1074503" y="473997"/>
                </a:cubicBezTo>
                <a:cubicBezTo>
                  <a:pt x="1075874" y="486684"/>
                  <a:pt x="1081016" y="543948"/>
                  <a:pt x="1084786" y="588525"/>
                </a:cubicBezTo>
                <a:cubicBezTo>
                  <a:pt x="1086843" y="616986"/>
                  <a:pt x="1081016" y="620072"/>
                  <a:pt x="1077931" y="592297"/>
                </a:cubicBezTo>
                <a:cubicBezTo>
                  <a:pt x="1076902" y="581325"/>
                  <a:pt x="1074846" y="567951"/>
                  <a:pt x="1073817" y="562122"/>
                </a:cubicBezTo>
                <a:cubicBezTo>
                  <a:pt x="1072103" y="553207"/>
                  <a:pt x="1071418" y="552864"/>
                  <a:pt x="1069361" y="558693"/>
                </a:cubicBezTo>
                <a:cubicBezTo>
                  <a:pt x="1065248" y="569666"/>
                  <a:pt x="1062506" y="615957"/>
                  <a:pt x="1059078" y="728429"/>
                </a:cubicBezTo>
                <a:cubicBezTo>
                  <a:pt x="1055650" y="836099"/>
                  <a:pt x="1055993" y="845700"/>
                  <a:pt x="1064905" y="915309"/>
                </a:cubicBezTo>
                <a:cubicBezTo>
                  <a:pt x="1071418" y="966744"/>
                  <a:pt x="1074160" y="1291471"/>
                  <a:pt x="1068333" y="1321646"/>
                </a:cubicBezTo>
                <a:cubicBezTo>
                  <a:pt x="1066276" y="1331933"/>
                  <a:pt x="1064905" y="1349764"/>
                  <a:pt x="1065248" y="1361079"/>
                </a:cubicBezTo>
                <a:cubicBezTo>
                  <a:pt x="1065591" y="1388168"/>
                  <a:pt x="1065591" y="1400856"/>
                  <a:pt x="1064905" y="1475608"/>
                </a:cubicBezTo>
                <a:cubicBezTo>
                  <a:pt x="1064220" y="1522585"/>
                  <a:pt x="1063191" y="1539044"/>
                  <a:pt x="1060106" y="1540073"/>
                </a:cubicBezTo>
                <a:cubicBezTo>
                  <a:pt x="1056679" y="1541445"/>
                  <a:pt x="1055650" y="1568191"/>
                  <a:pt x="1055650" y="1659402"/>
                </a:cubicBezTo>
                <a:cubicBezTo>
                  <a:pt x="1055650" y="1726954"/>
                  <a:pt x="1054279" y="1778046"/>
                  <a:pt x="1052565" y="1779074"/>
                </a:cubicBezTo>
                <a:cubicBezTo>
                  <a:pt x="1050851" y="1780446"/>
                  <a:pt x="1048452" y="1769816"/>
                  <a:pt x="1047081" y="1755757"/>
                </a:cubicBezTo>
                <a:cubicBezTo>
                  <a:pt x="1044338" y="1725582"/>
                  <a:pt x="1038511" y="1713580"/>
                  <a:pt x="1038511" y="1737583"/>
                </a:cubicBezTo>
                <a:cubicBezTo>
                  <a:pt x="1038511" y="1746499"/>
                  <a:pt x="1037140" y="1753700"/>
                  <a:pt x="1035083" y="1753700"/>
                </a:cubicBezTo>
                <a:cubicBezTo>
                  <a:pt x="1030970" y="1753700"/>
                  <a:pt x="1030970" y="1754728"/>
                  <a:pt x="1029942" y="1674490"/>
                </a:cubicBezTo>
                <a:cubicBezTo>
                  <a:pt x="1028913" y="1613111"/>
                  <a:pt x="1029256" y="1610710"/>
                  <a:pt x="1035426" y="1612082"/>
                </a:cubicBezTo>
                <a:cubicBezTo>
                  <a:pt x="1041253" y="1613797"/>
                  <a:pt x="1041596" y="1613111"/>
                  <a:pt x="1037826" y="1602824"/>
                </a:cubicBezTo>
                <a:cubicBezTo>
                  <a:pt x="1035083" y="1594251"/>
                  <a:pt x="1035083" y="1588765"/>
                  <a:pt x="1038168" y="1580535"/>
                </a:cubicBezTo>
                <a:cubicBezTo>
                  <a:pt x="1042625" y="1567848"/>
                  <a:pt x="1043996" y="1410800"/>
                  <a:pt x="1040225" y="1359708"/>
                </a:cubicBezTo>
                <a:cubicBezTo>
                  <a:pt x="1037826" y="1331247"/>
                  <a:pt x="1037140" y="1328161"/>
                  <a:pt x="1033027" y="1333647"/>
                </a:cubicBezTo>
                <a:cubicBezTo>
                  <a:pt x="1030285" y="1337076"/>
                  <a:pt x="1028228" y="1344277"/>
                  <a:pt x="1028228" y="1349764"/>
                </a:cubicBezTo>
                <a:cubicBezTo>
                  <a:pt x="1028228" y="1360393"/>
                  <a:pt x="1023429" y="1362794"/>
                  <a:pt x="1020001" y="1353878"/>
                </a:cubicBezTo>
                <a:cubicBezTo>
                  <a:pt x="1018630" y="1350792"/>
                  <a:pt x="1020001" y="1345649"/>
                  <a:pt x="1022743" y="1342563"/>
                </a:cubicBezTo>
                <a:cubicBezTo>
                  <a:pt x="1030970" y="1333304"/>
                  <a:pt x="1032341" y="1321989"/>
                  <a:pt x="1029942" y="1290099"/>
                </a:cubicBezTo>
                <a:cubicBezTo>
                  <a:pt x="1027200" y="1255123"/>
                  <a:pt x="1026171" y="1254094"/>
                  <a:pt x="1021715" y="1280155"/>
                </a:cubicBezTo>
                <a:cubicBezTo>
                  <a:pt x="1021372" y="1281184"/>
                  <a:pt x="1019316" y="1279126"/>
                  <a:pt x="1016574" y="1275354"/>
                </a:cubicBezTo>
                <a:cubicBezTo>
                  <a:pt x="1012460" y="1269525"/>
                  <a:pt x="1012117" y="1269525"/>
                  <a:pt x="1010061" y="1277412"/>
                </a:cubicBezTo>
                <a:cubicBezTo>
                  <a:pt x="1009032" y="1281869"/>
                  <a:pt x="1009375" y="1291813"/>
                  <a:pt x="1011089" y="1299014"/>
                </a:cubicBezTo>
                <a:cubicBezTo>
                  <a:pt x="1012803" y="1306558"/>
                  <a:pt x="1013146" y="1314102"/>
                  <a:pt x="1012117" y="1315816"/>
                </a:cubicBezTo>
                <a:cubicBezTo>
                  <a:pt x="1010404" y="1318560"/>
                  <a:pt x="1007661" y="1395712"/>
                  <a:pt x="1007661" y="1434460"/>
                </a:cubicBezTo>
                <a:cubicBezTo>
                  <a:pt x="1007661" y="1447147"/>
                  <a:pt x="1006976" y="1448862"/>
                  <a:pt x="1002520" y="1445090"/>
                </a:cubicBezTo>
                <a:cubicBezTo>
                  <a:pt x="999777" y="1442689"/>
                  <a:pt x="997378" y="1436174"/>
                  <a:pt x="997378" y="1430345"/>
                </a:cubicBezTo>
                <a:cubicBezTo>
                  <a:pt x="997378" y="1424516"/>
                  <a:pt x="996692" y="1420744"/>
                  <a:pt x="995664" y="1421773"/>
                </a:cubicBezTo>
                <a:cubicBezTo>
                  <a:pt x="990180" y="1427259"/>
                  <a:pt x="988123" y="1550703"/>
                  <a:pt x="993607" y="1560647"/>
                </a:cubicBezTo>
                <a:cubicBezTo>
                  <a:pt x="996350" y="1566133"/>
                  <a:pt x="996007" y="1570934"/>
                  <a:pt x="991894" y="1581221"/>
                </a:cubicBezTo>
                <a:cubicBezTo>
                  <a:pt x="986752" y="1592880"/>
                  <a:pt x="986409" y="1606939"/>
                  <a:pt x="988466" y="1702265"/>
                </a:cubicBezTo>
                <a:cubicBezTo>
                  <a:pt x="989837" y="1761586"/>
                  <a:pt x="992236" y="1831881"/>
                  <a:pt x="994293" y="1858284"/>
                </a:cubicBezTo>
                <a:cubicBezTo>
                  <a:pt x="999092" y="1924807"/>
                  <a:pt x="1001149" y="2031449"/>
                  <a:pt x="997721" y="2022876"/>
                </a:cubicBezTo>
                <a:cubicBezTo>
                  <a:pt x="992922" y="2011218"/>
                  <a:pt x="989151" y="1968355"/>
                  <a:pt x="990865" y="1939209"/>
                </a:cubicBezTo>
                <a:cubicBezTo>
                  <a:pt x="990865" y="1935094"/>
                  <a:pt x="989494" y="1929607"/>
                  <a:pt x="987780" y="1927893"/>
                </a:cubicBezTo>
                <a:cubicBezTo>
                  <a:pt x="985381" y="1925493"/>
                  <a:pt x="982981" y="1932694"/>
                  <a:pt x="980239" y="1950181"/>
                </a:cubicBezTo>
                <a:cubicBezTo>
                  <a:pt x="977154" y="1969041"/>
                  <a:pt x="974755" y="1975556"/>
                  <a:pt x="971327" y="1974184"/>
                </a:cubicBezTo>
                <a:cubicBezTo>
                  <a:pt x="965842" y="1972127"/>
                  <a:pt x="962072" y="1989615"/>
                  <a:pt x="963786" y="2010875"/>
                </a:cubicBezTo>
                <a:lnTo>
                  <a:pt x="964814" y="2026305"/>
                </a:lnTo>
                <a:lnTo>
                  <a:pt x="967556" y="2009160"/>
                </a:lnTo>
                <a:cubicBezTo>
                  <a:pt x="972698" y="1978642"/>
                  <a:pt x="975097" y="1981042"/>
                  <a:pt x="976811" y="2017733"/>
                </a:cubicBezTo>
                <a:cubicBezTo>
                  <a:pt x="978182" y="2037621"/>
                  <a:pt x="979211" y="2045851"/>
                  <a:pt x="979554" y="2035906"/>
                </a:cubicBezTo>
                <a:cubicBezTo>
                  <a:pt x="980239" y="2015675"/>
                  <a:pt x="982981" y="2006760"/>
                  <a:pt x="987437" y="2009503"/>
                </a:cubicBezTo>
                <a:cubicBezTo>
                  <a:pt x="989151" y="2010532"/>
                  <a:pt x="990522" y="2029048"/>
                  <a:pt x="990522" y="2050651"/>
                </a:cubicBezTo>
                <a:cubicBezTo>
                  <a:pt x="990522" y="2080141"/>
                  <a:pt x="991551" y="2089742"/>
                  <a:pt x="994979" y="2089742"/>
                </a:cubicBezTo>
                <a:cubicBezTo>
                  <a:pt x="998064" y="2089742"/>
                  <a:pt x="998749" y="2085627"/>
                  <a:pt x="998064" y="2076026"/>
                </a:cubicBezTo>
                <a:cubicBezTo>
                  <a:pt x="997035" y="2065053"/>
                  <a:pt x="997721" y="2062310"/>
                  <a:pt x="1002177" y="2062310"/>
                </a:cubicBezTo>
                <a:cubicBezTo>
                  <a:pt x="1006976" y="2062310"/>
                  <a:pt x="1007661" y="2068825"/>
                  <a:pt x="1007661" y="2112030"/>
                </a:cubicBezTo>
                <a:cubicBezTo>
                  <a:pt x="1007661" y="2150778"/>
                  <a:pt x="1006633" y="2161751"/>
                  <a:pt x="1003205" y="2161751"/>
                </a:cubicBezTo>
                <a:cubicBezTo>
                  <a:pt x="996692" y="2161751"/>
                  <a:pt x="996007" y="2187125"/>
                  <a:pt x="1002177" y="2193298"/>
                </a:cubicBezTo>
                <a:cubicBezTo>
                  <a:pt x="1005262" y="2196384"/>
                  <a:pt x="1008004" y="2208728"/>
                  <a:pt x="1009375" y="2223816"/>
                </a:cubicBezTo>
                <a:cubicBezTo>
                  <a:pt x="1010404" y="2237875"/>
                  <a:pt x="1012117" y="2257420"/>
                  <a:pt x="1013146" y="2267707"/>
                </a:cubicBezTo>
                <a:cubicBezTo>
                  <a:pt x="1014517" y="2278680"/>
                  <a:pt x="1013831" y="2285195"/>
                  <a:pt x="1011775" y="2283823"/>
                </a:cubicBezTo>
                <a:cubicBezTo>
                  <a:pt x="1010061" y="2282794"/>
                  <a:pt x="1007661" y="2266335"/>
                  <a:pt x="1006633" y="2247133"/>
                </a:cubicBezTo>
                <a:cubicBezTo>
                  <a:pt x="1005605" y="2227930"/>
                  <a:pt x="1003205" y="2210785"/>
                  <a:pt x="1001149" y="2208728"/>
                </a:cubicBezTo>
                <a:cubicBezTo>
                  <a:pt x="995664" y="2203242"/>
                  <a:pt x="992579" y="2221758"/>
                  <a:pt x="997035" y="2234446"/>
                </a:cubicBezTo>
                <a:cubicBezTo>
                  <a:pt x="999777" y="2241989"/>
                  <a:pt x="999777" y="2246104"/>
                  <a:pt x="997721" y="2246790"/>
                </a:cubicBezTo>
                <a:cubicBezTo>
                  <a:pt x="995321" y="2247476"/>
                  <a:pt x="994979" y="2255705"/>
                  <a:pt x="996350" y="2267707"/>
                </a:cubicBezTo>
                <a:cubicBezTo>
                  <a:pt x="998406" y="2287595"/>
                  <a:pt x="992922" y="2312627"/>
                  <a:pt x="986752" y="2312627"/>
                </a:cubicBezTo>
                <a:cubicBezTo>
                  <a:pt x="985038" y="2312627"/>
                  <a:pt x="984010" y="2311598"/>
                  <a:pt x="984352" y="2310226"/>
                </a:cubicBezTo>
                <a:cubicBezTo>
                  <a:pt x="985381" y="2306112"/>
                  <a:pt x="976469" y="2188497"/>
                  <a:pt x="974412" y="2178896"/>
                </a:cubicBezTo>
                <a:lnTo>
                  <a:pt x="972698" y="2170323"/>
                </a:lnTo>
                <a:lnTo>
                  <a:pt x="969270" y="2178896"/>
                </a:lnTo>
                <a:cubicBezTo>
                  <a:pt x="967556" y="2183353"/>
                  <a:pt x="966528" y="2200498"/>
                  <a:pt x="966871" y="2216615"/>
                </a:cubicBezTo>
                <a:cubicBezTo>
                  <a:pt x="967214" y="2232731"/>
                  <a:pt x="966528" y="2259820"/>
                  <a:pt x="965500" y="2276622"/>
                </a:cubicBezTo>
                <a:cubicBezTo>
                  <a:pt x="964814" y="2293767"/>
                  <a:pt x="963786" y="2310912"/>
                  <a:pt x="963443" y="2315370"/>
                </a:cubicBezTo>
                <a:cubicBezTo>
                  <a:pt x="963100" y="2321885"/>
                  <a:pt x="961729" y="2322914"/>
                  <a:pt x="956245" y="2321199"/>
                </a:cubicBezTo>
                <a:cubicBezTo>
                  <a:pt x="948018" y="2318456"/>
                  <a:pt x="948018" y="2317427"/>
                  <a:pt x="954531" y="2353775"/>
                </a:cubicBezTo>
                <a:cubicBezTo>
                  <a:pt x="961044" y="2390122"/>
                  <a:pt x="960701" y="2401095"/>
                  <a:pt x="954188" y="2382578"/>
                </a:cubicBezTo>
                <a:cubicBezTo>
                  <a:pt x="951103" y="2374349"/>
                  <a:pt x="946304" y="2367491"/>
                  <a:pt x="942534" y="2366462"/>
                </a:cubicBezTo>
                <a:cubicBezTo>
                  <a:pt x="938077" y="2365433"/>
                  <a:pt x="935678" y="2360290"/>
                  <a:pt x="933964" y="2348631"/>
                </a:cubicBezTo>
                <a:cubicBezTo>
                  <a:pt x="930879" y="2330115"/>
                  <a:pt x="934307" y="2301311"/>
                  <a:pt x="939106" y="2299597"/>
                </a:cubicBezTo>
                <a:cubicBezTo>
                  <a:pt x="941162" y="2298911"/>
                  <a:pt x="942534" y="2296168"/>
                  <a:pt x="942534" y="2293424"/>
                </a:cubicBezTo>
                <a:cubicBezTo>
                  <a:pt x="942534" y="2290681"/>
                  <a:pt x="940477" y="2289652"/>
                  <a:pt x="937392" y="2290681"/>
                </a:cubicBezTo>
                <a:cubicBezTo>
                  <a:pt x="932936" y="2292396"/>
                  <a:pt x="932250" y="2287252"/>
                  <a:pt x="932250" y="2257420"/>
                </a:cubicBezTo>
                <a:cubicBezTo>
                  <a:pt x="932250" y="2231017"/>
                  <a:pt x="931222" y="2223130"/>
                  <a:pt x="928480" y="2226902"/>
                </a:cubicBezTo>
                <a:cubicBezTo>
                  <a:pt x="925737" y="2230674"/>
                  <a:pt x="925395" y="2228273"/>
                  <a:pt x="927451" y="2218329"/>
                </a:cubicBezTo>
                <a:cubicBezTo>
                  <a:pt x="930536" y="2200841"/>
                  <a:pt x="931565" y="2130890"/>
                  <a:pt x="928822" y="2130890"/>
                </a:cubicBezTo>
                <a:cubicBezTo>
                  <a:pt x="927451" y="2130890"/>
                  <a:pt x="924709" y="2134662"/>
                  <a:pt x="922652" y="2139462"/>
                </a:cubicBezTo>
                <a:cubicBezTo>
                  <a:pt x="919567" y="2145977"/>
                  <a:pt x="919567" y="2150092"/>
                  <a:pt x="922652" y="2156607"/>
                </a:cubicBezTo>
                <a:cubicBezTo>
                  <a:pt x="925395" y="2163122"/>
                  <a:pt x="925395" y="2166208"/>
                  <a:pt x="921624" y="2170666"/>
                </a:cubicBezTo>
                <a:cubicBezTo>
                  <a:pt x="918196" y="2175124"/>
                  <a:pt x="916825" y="2188154"/>
                  <a:pt x="916825" y="2219701"/>
                </a:cubicBezTo>
                <a:cubicBezTo>
                  <a:pt x="916482" y="2243361"/>
                  <a:pt x="915454" y="2290681"/>
                  <a:pt x="914083" y="2324628"/>
                </a:cubicBezTo>
                <a:cubicBezTo>
                  <a:pt x="908256" y="2465560"/>
                  <a:pt x="908256" y="2467275"/>
                  <a:pt x="915454" y="2465217"/>
                </a:cubicBezTo>
                <a:cubicBezTo>
                  <a:pt x="921624" y="2463160"/>
                  <a:pt x="921967" y="2464874"/>
                  <a:pt x="921967" y="2488877"/>
                </a:cubicBezTo>
                <a:cubicBezTo>
                  <a:pt x="921967" y="2503965"/>
                  <a:pt x="920596" y="2514938"/>
                  <a:pt x="918539" y="2514938"/>
                </a:cubicBezTo>
                <a:cubicBezTo>
                  <a:pt x="916825" y="2514938"/>
                  <a:pt x="915111" y="2506022"/>
                  <a:pt x="915111" y="2495392"/>
                </a:cubicBezTo>
                <a:cubicBezTo>
                  <a:pt x="915111" y="2484763"/>
                  <a:pt x="914083" y="2477219"/>
                  <a:pt x="912712" y="2478590"/>
                </a:cubicBezTo>
                <a:cubicBezTo>
                  <a:pt x="907913" y="2483048"/>
                  <a:pt x="905856" y="2526596"/>
                  <a:pt x="908941" y="2546485"/>
                </a:cubicBezTo>
                <a:cubicBezTo>
                  <a:pt x="911684" y="2561915"/>
                  <a:pt x="911341" y="2569459"/>
                  <a:pt x="906542" y="2583175"/>
                </a:cubicBezTo>
                <a:cubicBezTo>
                  <a:pt x="903457" y="2592433"/>
                  <a:pt x="899001" y="2601691"/>
                  <a:pt x="896601" y="2603749"/>
                </a:cubicBezTo>
                <a:cubicBezTo>
                  <a:pt x="893174" y="2606492"/>
                  <a:pt x="892488" y="2593462"/>
                  <a:pt x="892145" y="2539627"/>
                </a:cubicBezTo>
                <a:cubicBezTo>
                  <a:pt x="891802" y="2452187"/>
                  <a:pt x="891460" y="2448072"/>
                  <a:pt x="888717" y="2451158"/>
                </a:cubicBezTo>
                <a:cubicBezTo>
                  <a:pt x="887346" y="2452530"/>
                  <a:pt x="885632" y="2478590"/>
                  <a:pt x="884947" y="2509108"/>
                </a:cubicBezTo>
                <a:cubicBezTo>
                  <a:pt x="883576" y="2580089"/>
                  <a:pt x="881862" y="2603749"/>
                  <a:pt x="878434" y="2614379"/>
                </a:cubicBezTo>
                <a:cubicBezTo>
                  <a:pt x="876720" y="2619179"/>
                  <a:pt x="876377" y="2631524"/>
                  <a:pt x="877406" y="2641811"/>
                </a:cubicBezTo>
                <a:cubicBezTo>
                  <a:pt x="879120" y="2659299"/>
                  <a:pt x="879805" y="2660670"/>
                  <a:pt x="888717" y="2661699"/>
                </a:cubicBezTo>
                <a:lnTo>
                  <a:pt x="898315" y="2662728"/>
                </a:lnTo>
                <a:lnTo>
                  <a:pt x="895916" y="2642154"/>
                </a:lnTo>
                <a:cubicBezTo>
                  <a:pt x="894202" y="2624666"/>
                  <a:pt x="894545" y="2620551"/>
                  <a:pt x="900715" y="2612664"/>
                </a:cubicBezTo>
                <a:lnTo>
                  <a:pt x="907570" y="2603749"/>
                </a:lnTo>
                <a:lnTo>
                  <a:pt x="913397" y="2623637"/>
                </a:lnTo>
                <a:cubicBezTo>
                  <a:pt x="916482" y="2634610"/>
                  <a:pt x="919567" y="2646268"/>
                  <a:pt x="920596" y="2649697"/>
                </a:cubicBezTo>
                <a:cubicBezTo>
                  <a:pt x="924024" y="2661356"/>
                  <a:pt x="912712" y="2655527"/>
                  <a:pt x="907227" y="2642839"/>
                </a:cubicBezTo>
                <a:cubicBezTo>
                  <a:pt x="904142" y="2635639"/>
                  <a:pt x="902429" y="2633581"/>
                  <a:pt x="903457" y="2638039"/>
                </a:cubicBezTo>
                <a:cubicBezTo>
                  <a:pt x="908941" y="2659984"/>
                  <a:pt x="902429" y="2685016"/>
                  <a:pt x="894545" y="2672672"/>
                </a:cubicBezTo>
                <a:cubicBezTo>
                  <a:pt x="891802" y="2668557"/>
                  <a:pt x="891117" y="2668900"/>
                  <a:pt x="891117" y="2675072"/>
                </a:cubicBezTo>
                <a:cubicBezTo>
                  <a:pt x="891117" y="2679530"/>
                  <a:pt x="888032" y="2687759"/>
                  <a:pt x="884261" y="2693932"/>
                </a:cubicBezTo>
                <a:cubicBezTo>
                  <a:pt x="880491" y="2700104"/>
                  <a:pt x="877749" y="2708333"/>
                  <a:pt x="877749" y="2712105"/>
                </a:cubicBezTo>
                <a:cubicBezTo>
                  <a:pt x="878091" y="2717935"/>
                  <a:pt x="878434" y="2717935"/>
                  <a:pt x="879805" y="2713134"/>
                </a:cubicBezTo>
                <a:cubicBezTo>
                  <a:pt x="880491" y="2709705"/>
                  <a:pt x="882890" y="2706962"/>
                  <a:pt x="884604" y="2706962"/>
                </a:cubicBezTo>
                <a:cubicBezTo>
                  <a:pt x="889060" y="2706962"/>
                  <a:pt x="888375" y="2720335"/>
                  <a:pt x="882547" y="2736108"/>
                </a:cubicBezTo>
                <a:cubicBezTo>
                  <a:pt x="876720" y="2752567"/>
                  <a:pt x="876035" y="2789258"/>
                  <a:pt x="881176" y="2800916"/>
                </a:cubicBezTo>
                <a:cubicBezTo>
                  <a:pt x="884604" y="2808117"/>
                  <a:pt x="886661" y="2809146"/>
                  <a:pt x="896601" y="2807431"/>
                </a:cubicBezTo>
                <a:lnTo>
                  <a:pt x="908256" y="2805374"/>
                </a:lnTo>
                <a:lnTo>
                  <a:pt x="908256" y="2831777"/>
                </a:lnTo>
                <a:cubicBezTo>
                  <a:pt x="908256" y="2848579"/>
                  <a:pt x="909627" y="2857495"/>
                  <a:pt x="911684" y="2856123"/>
                </a:cubicBezTo>
                <a:cubicBezTo>
                  <a:pt x="913740" y="2855095"/>
                  <a:pt x="915111" y="2855780"/>
                  <a:pt x="915111" y="2857495"/>
                </a:cubicBezTo>
                <a:cubicBezTo>
                  <a:pt x="915111" y="2863667"/>
                  <a:pt x="921281" y="2861610"/>
                  <a:pt x="922995" y="2855437"/>
                </a:cubicBezTo>
                <a:cubicBezTo>
                  <a:pt x="924024" y="2850980"/>
                  <a:pt x="924709" y="2851323"/>
                  <a:pt x="925052" y="2857152"/>
                </a:cubicBezTo>
                <a:cubicBezTo>
                  <a:pt x="925052" y="2861610"/>
                  <a:pt x="922995" y="2869839"/>
                  <a:pt x="919910" y="2875669"/>
                </a:cubicBezTo>
                <a:cubicBezTo>
                  <a:pt x="915454" y="2884241"/>
                  <a:pt x="915111" y="2888013"/>
                  <a:pt x="918196" y="2892814"/>
                </a:cubicBezTo>
                <a:cubicBezTo>
                  <a:pt x="923338" y="2901386"/>
                  <a:pt x="922995" y="2909273"/>
                  <a:pt x="917168" y="2909273"/>
                </a:cubicBezTo>
                <a:cubicBezTo>
                  <a:pt x="914426" y="2909273"/>
                  <a:pt x="911684" y="2905844"/>
                  <a:pt x="910998" y="2901729"/>
                </a:cubicBezTo>
                <a:cubicBezTo>
                  <a:pt x="910312" y="2897271"/>
                  <a:pt x="909627" y="2906872"/>
                  <a:pt x="909284" y="2922989"/>
                </a:cubicBezTo>
                <a:cubicBezTo>
                  <a:pt x="908941" y="2940477"/>
                  <a:pt x="910655" y="2956250"/>
                  <a:pt x="913055" y="2962422"/>
                </a:cubicBezTo>
                <a:cubicBezTo>
                  <a:pt x="917854" y="2973395"/>
                  <a:pt x="924024" y="3007685"/>
                  <a:pt x="929508" y="3051576"/>
                </a:cubicBezTo>
                <a:cubicBezTo>
                  <a:pt x="934307" y="3093410"/>
                  <a:pt x="938420" y="3197652"/>
                  <a:pt x="935335" y="3209310"/>
                </a:cubicBezTo>
                <a:cubicBezTo>
                  <a:pt x="931907" y="3223369"/>
                  <a:pt x="929851" y="3348185"/>
                  <a:pt x="933279" y="3348185"/>
                </a:cubicBezTo>
                <a:cubicBezTo>
                  <a:pt x="934650" y="3348185"/>
                  <a:pt x="935335" y="3344756"/>
                  <a:pt x="934307" y="3340641"/>
                </a:cubicBezTo>
                <a:cubicBezTo>
                  <a:pt x="932593" y="3330011"/>
                  <a:pt x="937735" y="3317324"/>
                  <a:pt x="943562" y="3317324"/>
                </a:cubicBezTo>
                <a:cubicBezTo>
                  <a:pt x="950760" y="3317324"/>
                  <a:pt x="953502" y="3292635"/>
                  <a:pt x="949389" y="3269318"/>
                </a:cubicBezTo>
                <a:cubicBezTo>
                  <a:pt x="946647" y="3253544"/>
                  <a:pt x="946990" y="3243943"/>
                  <a:pt x="951103" y="3224055"/>
                </a:cubicBezTo>
                <a:cubicBezTo>
                  <a:pt x="953845" y="3210339"/>
                  <a:pt x="956245" y="3195594"/>
                  <a:pt x="956245" y="3191822"/>
                </a:cubicBezTo>
                <a:cubicBezTo>
                  <a:pt x="956245" y="3187708"/>
                  <a:pt x="959330" y="3180507"/>
                  <a:pt x="963100" y="3175706"/>
                </a:cubicBezTo>
                <a:cubicBezTo>
                  <a:pt x="969956" y="3167134"/>
                  <a:pt x="969956" y="3167134"/>
                  <a:pt x="963100" y="3165419"/>
                </a:cubicBezTo>
                <a:cubicBezTo>
                  <a:pt x="957959" y="3164047"/>
                  <a:pt x="956245" y="3160618"/>
                  <a:pt x="956245" y="3153075"/>
                </a:cubicBezTo>
                <a:cubicBezTo>
                  <a:pt x="956245" y="3147245"/>
                  <a:pt x="957959" y="3142445"/>
                  <a:pt x="959672" y="3142445"/>
                </a:cubicBezTo>
                <a:cubicBezTo>
                  <a:pt x="961729" y="3142445"/>
                  <a:pt x="963100" y="3145188"/>
                  <a:pt x="963100" y="3148960"/>
                </a:cubicBezTo>
                <a:cubicBezTo>
                  <a:pt x="963100" y="3152732"/>
                  <a:pt x="967214" y="3156847"/>
                  <a:pt x="973384" y="3159590"/>
                </a:cubicBezTo>
                <a:cubicBezTo>
                  <a:pt x="983324" y="3163705"/>
                  <a:pt x="987437" y="3169877"/>
                  <a:pt x="979896" y="3169877"/>
                </a:cubicBezTo>
                <a:cubicBezTo>
                  <a:pt x="977497" y="3169877"/>
                  <a:pt x="976811" y="3175020"/>
                  <a:pt x="978525" y="3184621"/>
                </a:cubicBezTo>
                <a:cubicBezTo>
                  <a:pt x="980239" y="3197652"/>
                  <a:pt x="979896" y="3198337"/>
                  <a:pt x="975440" y="3192851"/>
                </a:cubicBezTo>
                <a:cubicBezTo>
                  <a:pt x="970641" y="3186679"/>
                  <a:pt x="964129" y="3190451"/>
                  <a:pt x="968242" y="3197309"/>
                </a:cubicBezTo>
                <a:cubicBezTo>
                  <a:pt x="969270" y="3199023"/>
                  <a:pt x="971670" y="3207253"/>
                  <a:pt x="973041" y="3215140"/>
                </a:cubicBezTo>
                <a:cubicBezTo>
                  <a:pt x="975440" y="3225769"/>
                  <a:pt x="976126" y="3227484"/>
                  <a:pt x="976469" y="3220626"/>
                </a:cubicBezTo>
                <a:cubicBezTo>
                  <a:pt x="976811" y="3213768"/>
                  <a:pt x="978182" y="3211711"/>
                  <a:pt x="981953" y="3213082"/>
                </a:cubicBezTo>
                <a:cubicBezTo>
                  <a:pt x="986066" y="3214797"/>
                  <a:pt x="987095" y="3211368"/>
                  <a:pt x="987437" y="3195251"/>
                </a:cubicBezTo>
                <a:cubicBezTo>
                  <a:pt x="987437" y="3162333"/>
                  <a:pt x="989151" y="3135930"/>
                  <a:pt x="993265" y="3096153"/>
                </a:cubicBezTo>
                <a:cubicBezTo>
                  <a:pt x="995321" y="3075579"/>
                  <a:pt x="996350" y="3035460"/>
                  <a:pt x="996007" y="3006999"/>
                </a:cubicBezTo>
                <a:cubicBezTo>
                  <a:pt x="994979" y="2957279"/>
                  <a:pt x="998406" y="2926418"/>
                  <a:pt x="1004576" y="2926418"/>
                </a:cubicBezTo>
                <a:cubicBezTo>
                  <a:pt x="1008690" y="2926418"/>
                  <a:pt x="1008347" y="2949392"/>
                  <a:pt x="1004234" y="2952135"/>
                </a:cubicBezTo>
                <a:cubicBezTo>
                  <a:pt x="1002177" y="2953507"/>
                  <a:pt x="1001834" y="2956250"/>
                  <a:pt x="1003891" y="2959679"/>
                </a:cubicBezTo>
                <a:cubicBezTo>
                  <a:pt x="1005605" y="2962765"/>
                  <a:pt x="1005947" y="2991569"/>
                  <a:pt x="1004919" y="3023801"/>
                </a:cubicBezTo>
                <a:cubicBezTo>
                  <a:pt x="1003205" y="3077980"/>
                  <a:pt x="1003548" y="3082094"/>
                  <a:pt x="1008690" y="3077637"/>
                </a:cubicBezTo>
                <a:cubicBezTo>
                  <a:pt x="1013489" y="3073865"/>
                  <a:pt x="1014517" y="3073865"/>
                  <a:pt x="1014517" y="3077637"/>
                </a:cubicBezTo>
                <a:cubicBezTo>
                  <a:pt x="1014517" y="3080380"/>
                  <a:pt x="1012117" y="3085523"/>
                  <a:pt x="1009375" y="3088952"/>
                </a:cubicBezTo>
                <a:cubicBezTo>
                  <a:pt x="1002520" y="3097868"/>
                  <a:pt x="1002862" y="3119470"/>
                  <a:pt x="1009718" y="3132501"/>
                </a:cubicBezTo>
                <a:cubicBezTo>
                  <a:pt x="1012803" y="3139016"/>
                  <a:pt x="1014174" y="3146560"/>
                  <a:pt x="1012803" y="3152732"/>
                </a:cubicBezTo>
                <a:cubicBezTo>
                  <a:pt x="1011089" y="3160276"/>
                  <a:pt x="1012460" y="3163362"/>
                  <a:pt x="1017945" y="3167476"/>
                </a:cubicBezTo>
                <a:cubicBezTo>
                  <a:pt x="1024800" y="3172277"/>
                  <a:pt x="1024800" y="3172620"/>
                  <a:pt x="1018630" y="3173992"/>
                </a:cubicBezTo>
                <a:cubicBezTo>
                  <a:pt x="1013146" y="3175706"/>
                  <a:pt x="1012460" y="3178106"/>
                  <a:pt x="1014517" y="3193880"/>
                </a:cubicBezTo>
                <a:cubicBezTo>
                  <a:pt x="1015888" y="3203824"/>
                  <a:pt x="1015545" y="3219597"/>
                  <a:pt x="1013831" y="3229541"/>
                </a:cubicBezTo>
                <a:cubicBezTo>
                  <a:pt x="1010404" y="3250115"/>
                  <a:pt x="1013489" y="3333783"/>
                  <a:pt x="1018287" y="3352985"/>
                </a:cubicBezTo>
                <a:cubicBezTo>
                  <a:pt x="1020344" y="3360186"/>
                  <a:pt x="1020687" y="3371845"/>
                  <a:pt x="1019659" y="3379046"/>
                </a:cubicBezTo>
                <a:cubicBezTo>
                  <a:pt x="1018287" y="3387618"/>
                  <a:pt x="1019316" y="3396191"/>
                  <a:pt x="1022401" y="3403735"/>
                </a:cubicBezTo>
                <a:cubicBezTo>
                  <a:pt x="1025143" y="3409907"/>
                  <a:pt x="1028571" y="3421565"/>
                  <a:pt x="1029599" y="3429795"/>
                </a:cubicBezTo>
                <a:cubicBezTo>
                  <a:pt x="1030627" y="3437682"/>
                  <a:pt x="1032684" y="3450712"/>
                  <a:pt x="1033712" y="3458941"/>
                </a:cubicBezTo>
                <a:cubicBezTo>
                  <a:pt x="1035083" y="3466828"/>
                  <a:pt x="1038168" y="3475058"/>
                  <a:pt x="1040911" y="3477458"/>
                </a:cubicBezTo>
                <a:cubicBezTo>
                  <a:pt x="1044338" y="3479858"/>
                  <a:pt x="1045024" y="3483973"/>
                  <a:pt x="1043653" y="3489117"/>
                </a:cubicBezTo>
                <a:cubicBezTo>
                  <a:pt x="1041253" y="3496660"/>
                  <a:pt x="1040911" y="3500089"/>
                  <a:pt x="1041939" y="3581357"/>
                </a:cubicBezTo>
                <a:cubicBezTo>
                  <a:pt x="1042625" y="3623876"/>
                  <a:pt x="1043310" y="3628334"/>
                  <a:pt x="1045710" y="3612561"/>
                </a:cubicBezTo>
                <a:cubicBezTo>
                  <a:pt x="1049480" y="3589586"/>
                  <a:pt x="1051537" y="3587186"/>
                  <a:pt x="1054279" y="3601588"/>
                </a:cubicBezTo>
                <a:cubicBezTo>
                  <a:pt x="1055650" y="3607760"/>
                  <a:pt x="1058735" y="3613589"/>
                  <a:pt x="1061135" y="3614618"/>
                </a:cubicBezTo>
                <a:cubicBezTo>
                  <a:pt x="1067305" y="3617018"/>
                  <a:pt x="1067305" y="3622505"/>
                  <a:pt x="1060792" y="3627305"/>
                </a:cubicBezTo>
                <a:cubicBezTo>
                  <a:pt x="1053251" y="3632792"/>
                  <a:pt x="1049137" y="3685941"/>
                  <a:pt x="1048795" y="3775781"/>
                </a:cubicBezTo>
                <a:cubicBezTo>
                  <a:pt x="1048795" y="3817615"/>
                  <a:pt x="1047423" y="3855334"/>
                  <a:pt x="1046052" y="3859792"/>
                </a:cubicBezTo>
                <a:cubicBezTo>
                  <a:pt x="1044338" y="3864249"/>
                  <a:pt x="1045024" y="3876594"/>
                  <a:pt x="1046738" y="3887566"/>
                </a:cubicBezTo>
                <a:cubicBezTo>
                  <a:pt x="1050166" y="3906426"/>
                  <a:pt x="1050851" y="3907112"/>
                  <a:pt x="1056336" y="3901625"/>
                </a:cubicBezTo>
                <a:cubicBezTo>
                  <a:pt x="1061820" y="3895796"/>
                  <a:pt x="1062506" y="3895796"/>
                  <a:pt x="1064562" y="3901625"/>
                </a:cubicBezTo>
                <a:cubicBezTo>
                  <a:pt x="1065933" y="3904711"/>
                  <a:pt x="1065248" y="3918427"/>
                  <a:pt x="1062849" y="3932143"/>
                </a:cubicBezTo>
                <a:cubicBezTo>
                  <a:pt x="1057707" y="3965405"/>
                  <a:pt x="1057364" y="4019583"/>
                  <a:pt x="1062163" y="4031584"/>
                </a:cubicBezTo>
                <a:cubicBezTo>
                  <a:pt x="1064220" y="4037071"/>
                  <a:pt x="1065933" y="4047015"/>
                  <a:pt x="1065933" y="4053873"/>
                </a:cubicBezTo>
                <a:cubicBezTo>
                  <a:pt x="1065933" y="4061074"/>
                  <a:pt x="1068333" y="4070332"/>
                  <a:pt x="1071418" y="4074447"/>
                </a:cubicBezTo>
                <a:cubicBezTo>
                  <a:pt x="1081701" y="4089192"/>
                  <a:pt x="1083758" y="4083362"/>
                  <a:pt x="1081701" y="4048729"/>
                </a:cubicBezTo>
                <a:cubicBezTo>
                  <a:pt x="1079987" y="4027470"/>
                  <a:pt x="1080330" y="4016497"/>
                  <a:pt x="1082387" y="4018554"/>
                </a:cubicBezTo>
                <a:cubicBezTo>
                  <a:pt x="1084101" y="4020612"/>
                  <a:pt x="1086500" y="4035699"/>
                  <a:pt x="1087871" y="4052158"/>
                </a:cubicBezTo>
                <a:cubicBezTo>
                  <a:pt x="1089928" y="4086106"/>
                  <a:pt x="1090956" y="4088849"/>
                  <a:pt x="1100554" y="4088849"/>
                </a:cubicBezTo>
                <a:cubicBezTo>
                  <a:pt x="1107067" y="4088849"/>
                  <a:pt x="1107410" y="4087477"/>
                  <a:pt x="1105353" y="4060731"/>
                </a:cubicBezTo>
                <a:cubicBezTo>
                  <a:pt x="1103982" y="4044958"/>
                  <a:pt x="1101582" y="4026784"/>
                  <a:pt x="1100211" y="4020269"/>
                </a:cubicBezTo>
                <a:cubicBezTo>
                  <a:pt x="1097469" y="4008953"/>
                  <a:pt x="1097469" y="4009296"/>
                  <a:pt x="1097126" y="4026441"/>
                </a:cubicBezTo>
                <a:cubicBezTo>
                  <a:pt x="1096441" y="4056959"/>
                  <a:pt x="1089928" y="4046672"/>
                  <a:pt x="1089585" y="4014439"/>
                </a:cubicBezTo>
                <a:cubicBezTo>
                  <a:pt x="1089242" y="3996609"/>
                  <a:pt x="1088214" y="3987693"/>
                  <a:pt x="1086843" y="3992837"/>
                </a:cubicBezTo>
                <a:cubicBezTo>
                  <a:pt x="1082730" y="4008267"/>
                  <a:pt x="1078616" y="3993523"/>
                  <a:pt x="1081016" y="3970891"/>
                </a:cubicBezTo>
                <a:cubicBezTo>
                  <a:pt x="1084443" y="3941402"/>
                  <a:pt x="1088214" y="3936258"/>
                  <a:pt x="1093356" y="3955461"/>
                </a:cubicBezTo>
                <a:cubicBezTo>
                  <a:pt x="1099526" y="3979121"/>
                  <a:pt x="1100897" y="3983236"/>
                  <a:pt x="1101925" y="3981864"/>
                </a:cubicBezTo>
                <a:cubicBezTo>
                  <a:pt x="1102953" y="3980835"/>
                  <a:pt x="1107752" y="3893396"/>
                  <a:pt x="1112208" y="3797384"/>
                </a:cubicBezTo>
                <a:cubicBezTo>
                  <a:pt x="1113237" y="3773724"/>
                  <a:pt x="1114265" y="3729490"/>
                  <a:pt x="1114608" y="3698629"/>
                </a:cubicBezTo>
                <a:cubicBezTo>
                  <a:pt x="1114608" y="3662624"/>
                  <a:pt x="1115979" y="3643765"/>
                  <a:pt x="1118378" y="3646165"/>
                </a:cubicBezTo>
                <a:cubicBezTo>
                  <a:pt x="1121463" y="3649251"/>
                  <a:pt x="1119407" y="4188633"/>
                  <a:pt x="1115979" y="4239725"/>
                </a:cubicBezTo>
                <a:cubicBezTo>
                  <a:pt x="1111523" y="4301104"/>
                  <a:pt x="1110495" y="4308648"/>
                  <a:pt x="1105353" y="4318935"/>
                </a:cubicBezTo>
                <a:cubicBezTo>
                  <a:pt x="1096098" y="4336423"/>
                  <a:pt x="1095412" y="4327507"/>
                  <a:pt x="1103639" y="4297332"/>
                </a:cubicBezTo>
                <a:cubicBezTo>
                  <a:pt x="1110837" y="4270586"/>
                  <a:pt x="1111180" y="4264757"/>
                  <a:pt x="1109123" y="4192405"/>
                </a:cubicBezTo>
                <a:cubicBezTo>
                  <a:pt x="1108095" y="4150228"/>
                  <a:pt x="1106038" y="4114223"/>
                  <a:pt x="1105010" y="4112166"/>
                </a:cubicBezTo>
                <a:cubicBezTo>
                  <a:pt x="1103639" y="4110451"/>
                  <a:pt x="1099183" y="4109423"/>
                  <a:pt x="1094727" y="4110451"/>
                </a:cubicBezTo>
                <a:cubicBezTo>
                  <a:pt x="1088214" y="4111480"/>
                  <a:pt x="1083415" y="4108394"/>
                  <a:pt x="1070732" y="4093649"/>
                </a:cubicBezTo>
                <a:cubicBezTo>
                  <a:pt x="1062163" y="4083362"/>
                  <a:pt x="1053594" y="4076161"/>
                  <a:pt x="1051537" y="4077190"/>
                </a:cubicBezTo>
                <a:cubicBezTo>
                  <a:pt x="1047766" y="4079590"/>
                  <a:pt x="1051194" y="4208864"/>
                  <a:pt x="1055993" y="4234581"/>
                </a:cubicBezTo>
                <a:cubicBezTo>
                  <a:pt x="1057707" y="4244183"/>
                  <a:pt x="1060449" y="4268871"/>
                  <a:pt x="1062163" y="4289445"/>
                </a:cubicBezTo>
                <a:cubicBezTo>
                  <a:pt x="1063877" y="4310362"/>
                  <a:pt x="1067647" y="4333337"/>
                  <a:pt x="1070047" y="4340880"/>
                </a:cubicBezTo>
                <a:cubicBezTo>
                  <a:pt x="1076217" y="4357683"/>
                  <a:pt x="1071761" y="4401917"/>
                  <a:pt x="1055307" y="4491756"/>
                </a:cubicBezTo>
                <a:cubicBezTo>
                  <a:pt x="1043653" y="4557250"/>
                  <a:pt x="1040911" y="4564794"/>
                  <a:pt x="1032684" y="4557936"/>
                </a:cubicBezTo>
                <a:cubicBezTo>
                  <a:pt x="1028913" y="4554850"/>
                  <a:pt x="1026857" y="4554507"/>
                  <a:pt x="1025828" y="4557250"/>
                </a:cubicBezTo>
                <a:cubicBezTo>
                  <a:pt x="1025143" y="4559308"/>
                  <a:pt x="1022401" y="4564108"/>
                  <a:pt x="1019659" y="4567537"/>
                </a:cubicBezTo>
                <a:cubicBezTo>
                  <a:pt x="1014860" y="4574052"/>
                  <a:pt x="1014860" y="4574052"/>
                  <a:pt x="1014517" y="4567537"/>
                </a:cubicBezTo>
                <a:cubicBezTo>
                  <a:pt x="1014517" y="4558622"/>
                  <a:pt x="1008004" y="4564794"/>
                  <a:pt x="1005947" y="4575767"/>
                </a:cubicBezTo>
                <a:cubicBezTo>
                  <a:pt x="1003891" y="4586397"/>
                  <a:pt x="1001834" y="4587768"/>
                  <a:pt x="999435" y="4579882"/>
                </a:cubicBezTo>
                <a:cubicBezTo>
                  <a:pt x="998064" y="4576110"/>
                  <a:pt x="993950" y="4572338"/>
                  <a:pt x="990522" y="4571309"/>
                </a:cubicBezTo>
                <a:cubicBezTo>
                  <a:pt x="986752" y="4570281"/>
                  <a:pt x="983667" y="4567194"/>
                  <a:pt x="983667" y="4564108"/>
                </a:cubicBezTo>
                <a:cubicBezTo>
                  <a:pt x="983667" y="4557250"/>
                  <a:pt x="973726" y="4556907"/>
                  <a:pt x="971327" y="4563423"/>
                </a:cubicBezTo>
                <a:cubicBezTo>
                  <a:pt x="970299" y="4566166"/>
                  <a:pt x="970984" y="4579196"/>
                  <a:pt x="973041" y="4591883"/>
                </a:cubicBezTo>
                <a:cubicBezTo>
                  <a:pt x="974755" y="4604571"/>
                  <a:pt x="976811" y="4627202"/>
                  <a:pt x="977154" y="4641947"/>
                </a:cubicBezTo>
                <a:cubicBezTo>
                  <a:pt x="977840" y="4674522"/>
                  <a:pt x="983667" y="4677265"/>
                  <a:pt x="983667" y="4645376"/>
                </a:cubicBezTo>
                <a:cubicBezTo>
                  <a:pt x="983667" y="4612800"/>
                  <a:pt x="988809" y="4606971"/>
                  <a:pt x="993265" y="4634403"/>
                </a:cubicBezTo>
                <a:lnTo>
                  <a:pt x="996350" y="4656348"/>
                </a:lnTo>
                <a:lnTo>
                  <a:pt x="997035" y="4629259"/>
                </a:lnTo>
                <a:cubicBezTo>
                  <a:pt x="997378" y="4608685"/>
                  <a:pt x="998406" y="4602856"/>
                  <a:pt x="1001491" y="4605942"/>
                </a:cubicBezTo>
                <a:cubicBezTo>
                  <a:pt x="1010404" y="4614858"/>
                  <a:pt x="1006633" y="4872033"/>
                  <a:pt x="997378" y="4881977"/>
                </a:cubicBezTo>
                <a:cubicBezTo>
                  <a:pt x="996007" y="4883348"/>
                  <a:pt x="992236" y="4867232"/>
                  <a:pt x="988809" y="4845972"/>
                </a:cubicBezTo>
                <a:cubicBezTo>
                  <a:pt x="985381" y="4824712"/>
                  <a:pt x="980582" y="4800366"/>
                  <a:pt x="978525" y="4791794"/>
                </a:cubicBezTo>
                <a:cubicBezTo>
                  <a:pt x="974412" y="4777049"/>
                  <a:pt x="974069" y="4776706"/>
                  <a:pt x="971670" y="4785622"/>
                </a:cubicBezTo>
                <a:cubicBezTo>
                  <a:pt x="970299" y="4790422"/>
                  <a:pt x="969956" y="4809625"/>
                  <a:pt x="970641" y="4827456"/>
                </a:cubicBezTo>
                <a:cubicBezTo>
                  <a:pt x="970984" y="4845629"/>
                  <a:pt x="970641" y="4860374"/>
                  <a:pt x="969613" y="4860374"/>
                </a:cubicBezTo>
                <a:cubicBezTo>
                  <a:pt x="966528" y="4860374"/>
                  <a:pt x="964471" y="4838428"/>
                  <a:pt x="956245" y="4697839"/>
                </a:cubicBezTo>
                <a:cubicBezTo>
                  <a:pt x="954188" y="4665950"/>
                  <a:pt x="952131" y="4639203"/>
                  <a:pt x="951446" y="4638175"/>
                </a:cubicBezTo>
                <a:cubicBezTo>
                  <a:pt x="950417" y="4637489"/>
                  <a:pt x="948018" y="4640575"/>
                  <a:pt x="945276" y="4645033"/>
                </a:cubicBezTo>
                <a:cubicBezTo>
                  <a:pt x="942191" y="4650176"/>
                  <a:pt x="941162" y="4663206"/>
                  <a:pt x="941505" y="4685152"/>
                </a:cubicBezTo>
                <a:cubicBezTo>
                  <a:pt x="942534" y="4720814"/>
                  <a:pt x="940134" y="4723214"/>
                  <a:pt x="934307" y="4693725"/>
                </a:cubicBezTo>
                <a:cubicBezTo>
                  <a:pt x="932250" y="4682752"/>
                  <a:pt x="928137" y="4673151"/>
                  <a:pt x="925737" y="4672465"/>
                </a:cubicBezTo>
                <a:cubicBezTo>
                  <a:pt x="921624" y="4671093"/>
                  <a:pt x="921281" y="4677951"/>
                  <a:pt x="923338" y="4712927"/>
                </a:cubicBezTo>
                <a:cubicBezTo>
                  <a:pt x="925395" y="4748589"/>
                  <a:pt x="924709" y="4755447"/>
                  <a:pt x="920253" y="4758876"/>
                </a:cubicBezTo>
                <a:cubicBezTo>
                  <a:pt x="917511" y="4760933"/>
                  <a:pt x="914083" y="4768820"/>
                  <a:pt x="913397" y="4776021"/>
                </a:cubicBezTo>
                <a:cubicBezTo>
                  <a:pt x="910655" y="4795566"/>
                  <a:pt x="909284" y="4794880"/>
                  <a:pt x="906542" y="4773277"/>
                </a:cubicBezTo>
                <a:cubicBezTo>
                  <a:pt x="903800" y="4753389"/>
                  <a:pt x="897972" y="4743445"/>
                  <a:pt x="897972" y="4758876"/>
                </a:cubicBezTo>
                <a:cubicBezTo>
                  <a:pt x="897972" y="4778078"/>
                  <a:pt x="891802" y="4766076"/>
                  <a:pt x="885975" y="4736244"/>
                </a:cubicBezTo>
                <a:cubicBezTo>
                  <a:pt x="878777" y="4697839"/>
                  <a:pt x="874321" y="4687895"/>
                  <a:pt x="873978" y="4709155"/>
                </a:cubicBezTo>
                <a:cubicBezTo>
                  <a:pt x="873978" y="4723900"/>
                  <a:pt x="873978" y="4724243"/>
                  <a:pt x="867122" y="4718070"/>
                </a:cubicBezTo>
                <a:cubicBezTo>
                  <a:pt x="860267" y="4711898"/>
                  <a:pt x="860267" y="4712241"/>
                  <a:pt x="859924" y="4726986"/>
                </a:cubicBezTo>
                <a:cubicBezTo>
                  <a:pt x="859581" y="4742759"/>
                  <a:pt x="854783" y="4774649"/>
                  <a:pt x="853411" y="4770534"/>
                </a:cubicBezTo>
                <a:cubicBezTo>
                  <a:pt x="851355" y="4764019"/>
                  <a:pt x="850669" y="4759904"/>
                  <a:pt x="850326" y="4744817"/>
                </a:cubicBezTo>
                <a:cubicBezTo>
                  <a:pt x="849984" y="4730072"/>
                  <a:pt x="849641" y="4729386"/>
                  <a:pt x="844842" y="4735558"/>
                </a:cubicBezTo>
                <a:cubicBezTo>
                  <a:pt x="840043" y="4742073"/>
                  <a:pt x="840043" y="4741731"/>
                  <a:pt x="839700" y="4734530"/>
                </a:cubicBezTo>
                <a:cubicBezTo>
                  <a:pt x="839700" y="4730072"/>
                  <a:pt x="838329" y="4726643"/>
                  <a:pt x="836615" y="4726643"/>
                </a:cubicBezTo>
                <a:cubicBezTo>
                  <a:pt x="835244" y="4726643"/>
                  <a:pt x="831816" y="4717042"/>
                  <a:pt x="829417" y="4705383"/>
                </a:cubicBezTo>
                <a:cubicBezTo>
                  <a:pt x="827018" y="4693382"/>
                  <a:pt x="824275" y="4682409"/>
                  <a:pt x="823247" y="4680694"/>
                </a:cubicBezTo>
                <a:cubicBezTo>
                  <a:pt x="819819" y="4674522"/>
                  <a:pt x="816049" y="4692696"/>
                  <a:pt x="813992" y="4723900"/>
                </a:cubicBezTo>
                <a:cubicBezTo>
                  <a:pt x="810564" y="4779107"/>
                  <a:pt x="808508" y="4798652"/>
                  <a:pt x="805423" y="4798652"/>
                </a:cubicBezTo>
                <a:cubicBezTo>
                  <a:pt x="804051" y="4798652"/>
                  <a:pt x="801652" y="4784250"/>
                  <a:pt x="800281" y="4767105"/>
                </a:cubicBezTo>
                <a:cubicBezTo>
                  <a:pt x="795825" y="4716356"/>
                  <a:pt x="792740" y="4698182"/>
                  <a:pt x="788626" y="4700925"/>
                </a:cubicBezTo>
                <a:cubicBezTo>
                  <a:pt x="786913" y="4701611"/>
                  <a:pt x="784513" y="4712584"/>
                  <a:pt x="783142" y="4725271"/>
                </a:cubicBezTo>
                <a:cubicBezTo>
                  <a:pt x="781428" y="4742073"/>
                  <a:pt x="779714" y="4747217"/>
                  <a:pt x="776286" y="4745845"/>
                </a:cubicBezTo>
                <a:cubicBezTo>
                  <a:pt x="773544" y="4744817"/>
                  <a:pt x="770802" y="4745845"/>
                  <a:pt x="770116" y="4748246"/>
                </a:cubicBezTo>
                <a:cubicBezTo>
                  <a:pt x="767031" y="4756818"/>
                  <a:pt x="763946" y="4747217"/>
                  <a:pt x="761890" y="4723557"/>
                </a:cubicBezTo>
                <a:cubicBezTo>
                  <a:pt x="758119" y="4680351"/>
                  <a:pt x="754006" y="4693725"/>
                  <a:pt x="754006" y="4748246"/>
                </a:cubicBezTo>
                <a:cubicBezTo>
                  <a:pt x="754006" y="4797623"/>
                  <a:pt x="753663" y="4801395"/>
                  <a:pt x="747836" y="4799681"/>
                </a:cubicBezTo>
                <a:cubicBezTo>
                  <a:pt x="743037" y="4798652"/>
                  <a:pt x="742009" y="4795566"/>
                  <a:pt x="743037" y="4786993"/>
                </a:cubicBezTo>
                <a:cubicBezTo>
                  <a:pt x="743723" y="4780135"/>
                  <a:pt x="741323" y="4768477"/>
                  <a:pt x="736524" y="4757504"/>
                </a:cubicBezTo>
                <a:cubicBezTo>
                  <a:pt x="729326" y="4740702"/>
                  <a:pt x="728640" y="4740016"/>
                  <a:pt x="725555" y="4747560"/>
                </a:cubicBezTo>
                <a:cubicBezTo>
                  <a:pt x="723841" y="4752018"/>
                  <a:pt x="723156" y="4767791"/>
                  <a:pt x="724184" y="4782536"/>
                </a:cubicBezTo>
                <a:cubicBezTo>
                  <a:pt x="725213" y="4796937"/>
                  <a:pt x="724870" y="4808939"/>
                  <a:pt x="723156" y="4808939"/>
                </a:cubicBezTo>
                <a:cubicBezTo>
                  <a:pt x="716986" y="4808939"/>
                  <a:pt x="713558" y="4798995"/>
                  <a:pt x="711159" y="4776363"/>
                </a:cubicBezTo>
                <a:cubicBezTo>
                  <a:pt x="709788" y="4763333"/>
                  <a:pt x="706703" y="4747903"/>
                  <a:pt x="703960" y="4742073"/>
                </a:cubicBezTo>
                <a:cubicBezTo>
                  <a:pt x="698819" y="4730758"/>
                  <a:pt x="698476" y="4725957"/>
                  <a:pt x="704646" y="4795223"/>
                </a:cubicBezTo>
                <a:cubicBezTo>
                  <a:pt x="705674" y="4808596"/>
                  <a:pt x="705332" y="4812025"/>
                  <a:pt x="702932" y="4807224"/>
                </a:cubicBezTo>
                <a:cubicBezTo>
                  <a:pt x="701218" y="4803453"/>
                  <a:pt x="699504" y="4795909"/>
                  <a:pt x="699504" y="4790079"/>
                </a:cubicBezTo>
                <a:cubicBezTo>
                  <a:pt x="699162" y="4784593"/>
                  <a:pt x="697448" y="4777392"/>
                  <a:pt x="695734" y="4774649"/>
                </a:cubicBezTo>
                <a:cubicBezTo>
                  <a:pt x="692649" y="4770191"/>
                  <a:pt x="691620" y="4770191"/>
                  <a:pt x="688878" y="4775335"/>
                </a:cubicBezTo>
                <a:cubicBezTo>
                  <a:pt x="686822" y="4778421"/>
                  <a:pt x="683051" y="4783221"/>
                  <a:pt x="680652" y="4785965"/>
                </a:cubicBezTo>
                <a:cubicBezTo>
                  <a:pt x="677909" y="4788708"/>
                  <a:pt x="675167" y="4795223"/>
                  <a:pt x="674482" y="4800709"/>
                </a:cubicBezTo>
                <a:cubicBezTo>
                  <a:pt x="673110" y="4809282"/>
                  <a:pt x="672768" y="4809968"/>
                  <a:pt x="670368" y="4803795"/>
                </a:cubicBezTo>
                <a:cubicBezTo>
                  <a:pt x="662484" y="4783564"/>
                  <a:pt x="661799" y="4783221"/>
                  <a:pt x="661799" y="4800366"/>
                </a:cubicBezTo>
                <a:cubicBezTo>
                  <a:pt x="661456" y="4809625"/>
                  <a:pt x="663170" y="4833628"/>
                  <a:pt x="665569" y="4853516"/>
                </a:cubicBezTo>
                <a:cubicBezTo>
                  <a:pt x="669340" y="4889520"/>
                  <a:pt x="667969" y="4908380"/>
                  <a:pt x="661113" y="4908380"/>
                </a:cubicBezTo>
                <a:cubicBezTo>
                  <a:pt x="658714" y="4908380"/>
                  <a:pt x="658371" y="4901865"/>
                  <a:pt x="659742" y="4889520"/>
                </a:cubicBezTo>
                <a:cubicBezTo>
                  <a:pt x="662827" y="4866889"/>
                  <a:pt x="659742" y="4850430"/>
                  <a:pt x="653572" y="4856602"/>
                </a:cubicBezTo>
                <a:cubicBezTo>
                  <a:pt x="650487" y="4859688"/>
                  <a:pt x="648088" y="4856945"/>
                  <a:pt x="643632" y="4844258"/>
                </a:cubicBezTo>
                <a:lnTo>
                  <a:pt x="637462" y="4827798"/>
                </a:lnTo>
                <a:lnTo>
                  <a:pt x="638490" y="4842543"/>
                </a:lnTo>
                <a:cubicBezTo>
                  <a:pt x="639518" y="4859002"/>
                  <a:pt x="636090" y="4861403"/>
                  <a:pt x="630949" y="4847687"/>
                </a:cubicBezTo>
                <a:cubicBezTo>
                  <a:pt x="628207" y="4840143"/>
                  <a:pt x="627864" y="4843572"/>
                  <a:pt x="629235" y="4863803"/>
                </a:cubicBezTo>
                <a:cubicBezTo>
                  <a:pt x="631634" y="4898093"/>
                  <a:pt x="637119" y="4929640"/>
                  <a:pt x="641575" y="4935126"/>
                </a:cubicBezTo>
                <a:cubicBezTo>
                  <a:pt x="646374" y="4940613"/>
                  <a:pt x="649802" y="4987247"/>
                  <a:pt x="645345" y="4987247"/>
                </a:cubicBezTo>
                <a:cubicBezTo>
                  <a:pt x="643632" y="4987247"/>
                  <a:pt x="628549" y="4928268"/>
                  <a:pt x="612096" y="4856259"/>
                </a:cubicBezTo>
                <a:close/>
                <a:moveTo>
                  <a:pt x="626150" y="4825398"/>
                </a:moveTo>
                <a:cubicBezTo>
                  <a:pt x="625122" y="4822998"/>
                  <a:pt x="624436" y="4824712"/>
                  <a:pt x="624436" y="4829513"/>
                </a:cubicBezTo>
                <a:cubicBezTo>
                  <a:pt x="624436" y="4834314"/>
                  <a:pt x="625122" y="4836028"/>
                  <a:pt x="626150" y="4833971"/>
                </a:cubicBezTo>
                <a:cubicBezTo>
                  <a:pt x="626835" y="4831570"/>
                  <a:pt x="626835" y="4827456"/>
                  <a:pt x="626150" y="4825398"/>
                </a:cubicBezTo>
                <a:close/>
              </a:path>
            </a:pathLst>
          </a:custGeom>
          <a:ln w="343" cap="flat">
            <a:noFill/>
            <a:prstDash val="solid"/>
            <a:miter/>
          </a:ln>
          <a:effectLst>
            <a:outerShdw blurRad="639415" dist="254000" dir="18900000" sx="95000" sy="95000" algn="ctr" rotWithShape="0">
              <a:srgbClr val="000000">
                <a:alpha val="4007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35" name="Freeform 2334">
            <a:extLst>
              <a:ext uri="{FF2B5EF4-FFF2-40B4-BE49-F238E27FC236}">
                <a16:creationId xmlns:a16="http://schemas.microsoft.com/office/drawing/2014/main" id="{6B2A3EDA-4A64-5F42-8C6C-FC2F22FA5450}"/>
              </a:ext>
            </a:extLst>
          </p:cNvPr>
          <p:cNvSpPr/>
          <p:nvPr/>
        </p:nvSpPr>
        <p:spPr>
          <a:xfrm rot="3885744" flipV="1">
            <a:off x="3220185" y="798645"/>
            <a:ext cx="1102231" cy="4072466"/>
          </a:xfrm>
          <a:custGeom>
            <a:avLst/>
            <a:gdLst>
              <a:gd name="connsiteX0" fmla="*/ 612096 w 1192542"/>
              <a:gd name="connsiteY0" fmla="*/ 4856259 h 4994143"/>
              <a:gd name="connsiteX1" fmla="*/ 578161 w 1192542"/>
              <a:gd name="connsiteY1" fmla="*/ 4721499 h 4994143"/>
              <a:gd name="connsiteX2" fmla="*/ 589130 w 1192542"/>
              <a:gd name="connsiteY2" fmla="*/ 4856945 h 4994143"/>
              <a:gd name="connsiteX3" fmla="*/ 580903 w 1192542"/>
              <a:gd name="connsiteY3" fmla="*/ 4862431 h 4994143"/>
              <a:gd name="connsiteX4" fmla="*/ 568563 w 1192542"/>
              <a:gd name="connsiteY4" fmla="*/ 4838428 h 4994143"/>
              <a:gd name="connsiteX5" fmla="*/ 558965 w 1192542"/>
              <a:gd name="connsiteY5" fmla="*/ 4830199 h 4994143"/>
              <a:gd name="connsiteX6" fmla="*/ 542855 w 1192542"/>
              <a:gd name="connsiteY6" fmla="*/ 4791794 h 4994143"/>
              <a:gd name="connsiteX7" fmla="*/ 551424 w 1192542"/>
              <a:gd name="connsiteY7" fmla="*/ 4862088 h 4994143"/>
              <a:gd name="connsiteX8" fmla="*/ 539770 w 1192542"/>
              <a:gd name="connsiteY8" fmla="*/ 4835685 h 4994143"/>
              <a:gd name="connsiteX9" fmla="*/ 518518 w 1192542"/>
              <a:gd name="connsiteY9" fmla="*/ 4793508 h 4994143"/>
              <a:gd name="connsiteX10" fmla="*/ 506178 w 1192542"/>
              <a:gd name="connsiteY10" fmla="*/ 4779792 h 4994143"/>
              <a:gd name="connsiteX11" fmla="*/ 508577 w 1192542"/>
              <a:gd name="connsiteY11" fmla="*/ 4791108 h 4994143"/>
              <a:gd name="connsiteX12" fmla="*/ 503778 w 1192542"/>
              <a:gd name="connsiteY12" fmla="*/ 4804481 h 4994143"/>
              <a:gd name="connsiteX13" fmla="*/ 502064 w 1192542"/>
              <a:gd name="connsiteY13" fmla="*/ 4818197 h 4994143"/>
              <a:gd name="connsiteX14" fmla="*/ 502407 w 1192542"/>
              <a:gd name="connsiteY14" fmla="*/ 4836371 h 4994143"/>
              <a:gd name="connsiteX15" fmla="*/ 489039 w 1192542"/>
              <a:gd name="connsiteY15" fmla="*/ 4824369 h 4994143"/>
              <a:gd name="connsiteX16" fmla="*/ 483554 w 1192542"/>
              <a:gd name="connsiteY16" fmla="*/ 4816826 h 4994143"/>
              <a:gd name="connsiteX17" fmla="*/ 477727 w 1192542"/>
              <a:gd name="connsiteY17" fmla="*/ 4826084 h 4994143"/>
              <a:gd name="connsiteX18" fmla="*/ 474299 w 1192542"/>
              <a:gd name="connsiteY18" fmla="*/ 4841172 h 4994143"/>
              <a:gd name="connsiteX19" fmla="*/ 464702 w 1192542"/>
              <a:gd name="connsiteY19" fmla="*/ 4855573 h 4994143"/>
              <a:gd name="connsiteX20" fmla="*/ 456475 w 1192542"/>
              <a:gd name="connsiteY20" fmla="*/ 4852830 h 4994143"/>
              <a:gd name="connsiteX21" fmla="*/ 458189 w 1192542"/>
              <a:gd name="connsiteY21" fmla="*/ 4869289 h 4994143"/>
              <a:gd name="connsiteX22" fmla="*/ 444135 w 1192542"/>
              <a:gd name="connsiteY22" fmla="*/ 4865517 h 4994143"/>
              <a:gd name="connsiteX23" fmla="*/ 426996 w 1192542"/>
              <a:gd name="connsiteY23" fmla="*/ 4845629 h 4994143"/>
              <a:gd name="connsiteX24" fmla="*/ 421854 w 1192542"/>
              <a:gd name="connsiteY24" fmla="*/ 4831227 h 4994143"/>
              <a:gd name="connsiteX25" fmla="*/ 423911 w 1192542"/>
              <a:gd name="connsiteY25" fmla="*/ 4851801 h 4994143"/>
              <a:gd name="connsiteX26" fmla="*/ 416713 w 1192542"/>
              <a:gd name="connsiteY26" fmla="*/ 4854888 h 4994143"/>
              <a:gd name="connsiteX27" fmla="*/ 411914 w 1192542"/>
              <a:gd name="connsiteY27" fmla="*/ 4841514 h 4994143"/>
              <a:gd name="connsiteX28" fmla="*/ 409172 w 1192542"/>
              <a:gd name="connsiteY28" fmla="*/ 4856945 h 4994143"/>
              <a:gd name="connsiteX29" fmla="*/ 404030 w 1192542"/>
              <a:gd name="connsiteY29" fmla="*/ 4865517 h 4994143"/>
              <a:gd name="connsiteX30" fmla="*/ 401288 w 1192542"/>
              <a:gd name="connsiteY30" fmla="*/ 4847687 h 4994143"/>
              <a:gd name="connsiteX31" fmla="*/ 395803 w 1192542"/>
              <a:gd name="connsiteY31" fmla="*/ 4836371 h 4994143"/>
              <a:gd name="connsiteX32" fmla="*/ 390319 w 1192542"/>
              <a:gd name="connsiteY32" fmla="*/ 4831227 h 4994143"/>
              <a:gd name="connsiteX33" fmla="*/ 388948 w 1192542"/>
              <a:gd name="connsiteY33" fmla="*/ 4822655 h 4994143"/>
              <a:gd name="connsiteX34" fmla="*/ 387577 w 1192542"/>
              <a:gd name="connsiteY34" fmla="*/ 4808939 h 4994143"/>
              <a:gd name="connsiteX35" fmla="*/ 383806 w 1192542"/>
              <a:gd name="connsiteY35" fmla="*/ 4798652 h 4994143"/>
              <a:gd name="connsiteX36" fmla="*/ 380378 w 1192542"/>
              <a:gd name="connsiteY36" fmla="*/ 4808939 h 4994143"/>
              <a:gd name="connsiteX37" fmla="*/ 371466 w 1192542"/>
              <a:gd name="connsiteY37" fmla="*/ 4801395 h 4994143"/>
              <a:gd name="connsiteX38" fmla="*/ 363240 w 1192542"/>
              <a:gd name="connsiteY38" fmla="*/ 4783221 h 4994143"/>
              <a:gd name="connsiteX39" fmla="*/ 353985 w 1192542"/>
              <a:gd name="connsiteY39" fmla="*/ 4776363 h 4994143"/>
              <a:gd name="connsiteX40" fmla="*/ 349528 w 1192542"/>
              <a:gd name="connsiteY40" fmla="*/ 4791451 h 4994143"/>
              <a:gd name="connsiteX41" fmla="*/ 344730 w 1192542"/>
              <a:gd name="connsiteY41" fmla="*/ 4809282 h 4994143"/>
              <a:gd name="connsiteX42" fmla="*/ 335475 w 1192542"/>
              <a:gd name="connsiteY42" fmla="*/ 4824027 h 4994143"/>
              <a:gd name="connsiteX43" fmla="*/ 323477 w 1192542"/>
              <a:gd name="connsiteY43" fmla="*/ 4828484 h 4994143"/>
              <a:gd name="connsiteX44" fmla="*/ 308738 w 1192542"/>
              <a:gd name="connsiteY44" fmla="*/ 4805167 h 4994143"/>
              <a:gd name="connsiteX45" fmla="*/ 304625 w 1192542"/>
              <a:gd name="connsiteY45" fmla="*/ 4908037 h 4994143"/>
              <a:gd name="connsiteX46" fmla="*/ 299826 w 1192542"/>
              <a:gd name="connsiteY46" fmla="*/ 4920039 h 4994143"/>
              <a:gd name="connsiteX47" fmla="*/ 278573 w 1192542"/>
              <a:gd name="connsiteY47" fmla="*/ 4867232 h 4994143"/>
              <a:gd name="connsiteX48" fmla="*/ 262463 w 1192542"/>
              <a:gd name="connsiteY48" fmla="*/ 4849401 h 4994143"/>
              <a:gd name="connsiteX49" fmla="*/ 256978 w 1192542"/>
              <a:gd name="connsiteY49" fmla="*/ 4860374 h 4994143"/>
              <a:gd name="connsiteX50" fmla="*/ 246695 w 1192542"/>
              <a:gd name="connsiteY50" fmla="*/ 4844601 h 4994143"/>
              <a:gd name="connsiteX51" fmla="*/ 234355 w 1192542"/>
              <a:gd name="connsiteY51" fmla="*/ 4833285 h 4994143"/>
              <a:gd name="connsiteX52" fmla="*/ 225786 w 1192542"/>
              <a:gd name="connsiteY52" fmla="*/ 4845629 h 4994143"/>
              <a:gd name="connsiteX53" fmla="*/ 211046 w 1192542"/>
              <a:gd name="connsiteY53" fmla="*/ 4841514 h 4994143"/>
              <a:gd name="connsiteX54" fmla="*/ 187052 w 1192542"/>
              <a:gd name="connsiteY54" fmla="*/ 4830885 h 4994143"/>
              <a:gd name="connsiteX55" fmla="*/ 170941 w 1192542"/>
              <a:gd name="connsiteY55" fmla="*/ 4821283 h 4994143"/>
              <a:gd name="connsiteX56" fmla="*/ 161686 w 1192542"/>
              <a:gd name="connsiteY56" fmla="*/ 4809625 h 4994143"/>
              <a:gd name="connsiteX57" fmla="*/ 154831 w 1192542"/>
              <a:gd name="connsiteY57" fmla="*/ 4820940 h 4994143"/>
              <a:gd name="connsiteX58" fmla="*/ 152089 w 1192542"/>
              <a:gd name="connsiteY58" fmla="*/ 4838771 h 4994143"/>
              <a:gd name="connsiteX59" fmla="*/ 129808 w 1192542"/>
              <a:gd name="connsiteY59" fmla="*/ 4817854 h 4994143"/>
              <a:gd name="connsiteX60" fmla="*/ 107527 w 1192542"/>
              <a:gd name="connsiteY60" fmla="*/ 4795566 h 4994143"/>
              <a:gd name="connsiteX61" fmla="*/ 91074 w 1192542"/>
              <a:gd name="connsiteY61" fmla="*/ 4726643 h 4994143"/>
              <a:gd name="connsiteX62" fmla="*/ 93816 w 1192542"/>
              <a:gd name="connsiteY62" fmla="*/ 4706069 h 4994143"/>
              <a:gd name="connsiteX63" fmla="*/ 98615 w 1192542"/>
              <a:gd name="connsiteY63" fmla="*/ 4721499 h 4994143"/>
              <a:gd name="connsiteX64" fmla="*/ 98958 w 1192542"/>
              <a:gd name="connsiteY64" fmla="*/ 4697154 h 4994143"/>
              <a:gd name="connsiteX65" fmla="*/ 95187 w 1192542"/>
              <a:gd name="connsiteY65" fmla="*/ 4654291 h 4994143"/>
              <a:gd name="connsiteX66" fmla="*/ 91760 w 1192542"/>
              <a:gd name="connsiteY66" fmla="*/ 4618287 h 4994143"/>
              <a:gd name="connsiteX67" fmla="*/ 89360 w 1192542"/>
              <a:gd name="connsiteY67" fmla="*/ 4592569 h 4994143"/>
              <a:gd name="connsiteX68" fmla="*/ 81134 w 1192542"/>
              <a:gd name="connsiteY68" fmla="*/ 4606628 h 4994143"/>
              <a:gd name="connsiteX69" fmla="*/ 75649 w 1192542"/>
              <a:gd name="connsiteY69" fmla="*/ 4628916 h 4994143"/>
              <a:gd name="connsiteX70" fmla="*/ 77363 w 1192542"/>
              <a:gd name="connsiteY70" fmla="*/ 4606628 h 4994143"/>
              <a:gd name="connsiteX71" fmla="*/ 82162 w 1192542"/>
              <a:gd name="connsiteY71" fmla="*/ 4570623 h 4994143"/>
              <a:gd name="connsiteX72" fmla="*/ 73250 w 1192542"/>
              <a:gd name="connsiteY72" fmla="*/ 4557250 h 4994143"/>
              <a:gd name="connsiteX73" fmla="*/ 69822 w 1192542"/>
              <a:gd name="connsiteY73" fmla="*/ 4553478 h 4994143"/>
              <a:gd name="connsiteX74" fmla="*/ 73935 w 1192542"/>
              <a:gd name="connsiteY74" fmla="*/ 4457466 h 4994143"/>
              <a:gd name="connsiteX75" fmla="*/ 66394 w 1192542"/>
              <a:gd name="connsiteY75" fmla="*/ 4450266 h 4994143"/>
              <a:gd name="connsiteX76" fmla="*/ 57139 w 1192542"/>
              <a:gd name="connsiteY76" fmla="*/ 4419062 h 4994143"/>
              <a:gd name="connsiteX77" fmla="*/ 60567 w 1192542"/>
              <a:gd name="connsiteY77" fmla="*/ 4392658 h 4994143"/>
              <a:gd name="connsiteX78" fmla="*/ 59539 w 1192542"/>
              <a:gd name="connsiteY78" fmla="*/ 4377914 h 4994143"/>
              <a:gd name="connsiteX79" fmla="*/ 32459 w 1192542"/>
              <a:gd name="connsiteY79" fmla="*/ 4245211 h 4994143"/>
              <a:gd name="connsiteX80" fmla="*/ 20119 w 1192542"/>
              <a:gd name="connsiteY80" fmla="*/ 4166001 h 4994143"/>
              <a:gd name="connsiteX81" fmla="*/ 18405 w 1192542"/>
              <a:gd name="connsiteY81" fmla="*/ 4193433 h 4994143"/>
              <a:gd name="connsiteX82" fmla="*/ 5380 w 1192542"/>
              <a:gd name="connsiteY82" fmla="*/ 4172859 h 4994143"/>
              <a:gd name="connsiteX83" fmla="*/ -17244 w 1192542"/>
              <a:gd name="connsiteY83" fmla="*/ 3941402 h 4994143"/>
              <a:gd name="connsiteX84" fmla="*/ -7646 w 1192542"/>
              <a:gd name="connsiteY84" fmla="*/ 3793269 h 4994143"/>
              <a:gd name="connsiteX85" fmla="*/ -6617 w 1192542"/>
              <a:gd name="connsiteY85" fmla="*/ 3843675 h 4994143"/>
              <a:gd name="connsiteX86" fmla="*/ -4218 w 1192542"/>
              <a:gd name="connsiteY86" fmla="*/ 3896825 h 4994143"/>
              <a:gd name="connsiteX87" fmla="*/ -790 w 1192542"/>
              <a:gd name="connsiteY87" fmla="*/ 3908140 h 4994143"/>
              <a:gd name="connsiteX88" fmla="*/ 12235 w 1192542"/>
              <a:gd name="connsiteY88" fmla="*/ 3944831 h 4994143"/>
              <a:gd name="connsiteX89" fmla="*/ 20119 w 1192542"/>
              <a:gd name="connsiteY89" fmla="*/ 3966091 h 4994143"/>
              <a:gd name="connsiteX90" fmla="*/ 20119 w 1192542"/>
              <a:gd name="connsiteY90" fmla="*/ 3984264 h 4994143"/>
              <a:gd name="connsiteX91" fmla="*/ 13606 w 1192542"/>
              <a:gd name="connsiteY91" fmla="*/ 3970548 h 4994143"/>
              <a:gd name="connsiteX92" fmla="*/ 238 w 1192542"/>
              <a:gd name="connsiteY92" fmla="*/ 3985293 h 4994143"/>
              <a:gd name="connsiteX93" fmla="*/ 1609 w 1192542"/>
              <a:gd name="connsiteY93" fmla="*/ 4029870 h 4994143"/>
              <a:gd name="connsiteX94" fmla="*/ 11893 w 1192542"/>
              <a:gd name="connsiteY94" fmla="*/ 4051130 h 4994143"/>
              <a:gd name="connsiteX95" fmla="*/ 20462 w 1192542"/>
              <a:gd name="connsiteY95" fmla="*/ 4073075 h 4994143"/>
              <a:gd name="connsiteX96" fmla="*/ 32802 w 1192542"/>
              <a:gd name="connsiteY96" fmla="*/ 4053187 h 4994143"/>
              <a:gd name="connsiteX97" fmla="*/ 28689 w 1192542"/>
              <a:gd name="connsiteY97" fmla="*/ 3996952 h 4994143"/>
              <a:gd name="connsiteX98" fmla="*/ 32116 w 1192542"/>
              <a:gd name="connsiteY98" fmla="*/ 3952717 h 4994143"/>
              <a:gd name="connsiteX99" fmla="*/ 37601 w 1192542"/>
              <a:gd name="connsiteY99" fmla="*/ 3954089 h 4994143"/>
              <a:gd name="connsiteX100" fmla="*/ 32459 w 1192542"/>
              <a:gd name="connsiteY100" fmla="*/ 3924257 h 4994143"/>
              <a:gd name="connsiteX101" fmla="*/ 32459 w 1192542"/>
              <a:gd name="connsiteY101" fmla="*/ 3889967 h 4994143"/>
              <a:gd name="connsiteX102" fmla="*/ 35201 w 1192542"/>
              <a:gd name="connsiteY102" fmla="*/ 3875565 h 4994143"/>
              <a:gd name="connsiteX103" fmla="*/ 33488 w 1192542"/>
              <a:gd name="connsiteY103" fmla="*/ 3847104 h 4994143"/>
              <a:gd name="connsiteX104" fmla="*/ 34173 w 1192542"/>
              <a:gd name="connsiteY104" fmla="*/ 3665367 h 4994143"/>
              <a:gd name="connsiteX105" fmla="*/ 34173 w 1192542"/>
              <a:gd name="connsiteY105" fmla="*/ 3557354 h 4994143"/>
              <a:gd name="connsiteX106" fmla="*/ 29717 w 1192542"/>
              <a:gd name="connsiteY106" fmla="*/ 3504204 h 4994143"/>
              <a:gd name="connsiteX107" fmla="*/ 26975 w 1192542"/>
              <a:gd name="connsiteY107" fmla="*/ 3432195 h 4994143"/>
              <a:gd name="connsiteX108" fmla="*/ 32116 w 1192542"/>
              <a:gd name="connsiteY108" fmla="*/ 3439053 h 4994143"/>
              <a:gd name="connsiteX109" fmla="*/ 41029 w 1192542"/>
              <a:gd name="connsiteY109" fmla="*/ 3444197 h 4994143"/>
              <a:gd name="connsiteX110" fmla="*/ 51655 w 1192542"/>
              <a:gd name="connsiteY110" fmla="*/ 3333440 h 4994143"/>
              <a:gd name="connsiteX111" fmla="*/ 47884 w 1192542"/>
              <a:gd name="connsiteY111" fmla="*/ 3317667 h 4994143"/>
              <a:gd name="connsiteX112" fmla="*/ 44456 w 1192542"/>
              <a:gd name="connsiteY112" fmla="*/ 3305322 h 4994143"/>
              <a:gd name="connsiteX113" fmla="*/ 43085 w 1192542"/>
              <a:gd name="connsiteY113" fmla="*/ 3276176 h 4994143"/>
              <a:gd name="connsiteX114" fmla="*/ 32459 w 1192542"/>
              <a:gd name="connsiteY114" fmla="*/ 3157875 h 4994143"/>
              <a:gd name="connsiteX115" fmla="*/ 31088 w 1192542"/>
              <a:gd name="connsiteY115" fmla="*/ 3130443 h 4994143"/>
              <a:gd name="connsiteX116" fmla="*/ 35544 w 1192542"/>
              <a:gd name="connsiteY116" fmla="*/ 3153760 h 4994143"/>
              <a:gd name="connsiteX117" fmla="*/ 51312 w 1192542"/>
              <a:gd name="connsiteY117" fmla="*/ 3180164 h 4994143"/>
              <a:gd name="connsiteX118" fmla="*/ 49255 w 1192542"/>
              <a:gd name="connsiteY118" fmla="*/ 3165076 h 4994143"/>
              <a:gd name="connsiteX119" fmla="*/ 46513 w 1192542"/>
              <a:gd name="connsiteY119" fmla="*/ 3152046 h 4994143"/>
              <a:gd name="connsiteX120" fmla="*/ 44799 w 1192542"/>
              <a:gd name="connsiteY120" fmla="*/ 3043004 h 4994143"/>
              <a:gd name="connsiteX121" fmla="*/ 47541 w 1192542"/>
              <a:gd name="connsiteY121" fmla="*/ 3010771 h 4994143"/>
              <a:gd name="connsiteX122" fmla="*/ 59881 w 1192542"/>
              <a:gd name="connsiteY122" fmla="*/ 3135587 h 4994143"/>
              <a:gd name="connsiteX123" fmla="*/ 63995 w 1192542"/>
              <a:gd name="connsiteY123" fmla="*/ 3183593 h 4994143"/>
              <a:gd name="connsiteX124" fmla="*/ 63652 w 1192542"/>
              <a:gd name="connsiteY124" fmla="*/ 3224055 h 4994143"/>
              <a:gd name="connsiteX125" fmla="*/ 54740 w 1192542"/>
              <a:gd name="connsiteY125" fmla="*/ 3215482 h 4994143"/>
              <a:gd name="connsiteX126" fmla="*/ 46513 w 1192542"/>
              <a:gd name="connsiteY126" fmla="*/ 3199023 h 4994143"/>
              <a:gd name="connsiteX127" fmla="*/ 49598 w 1192542"/>
              <a:gd name="connsiteY127" fmla="*/ 3231599 h 4994143"/>
              <a:gd name="connsiteX128" fmla="*/ 56111 w 1192542"/>
              <a:gd name="connsiteY128" fmla="*/ 3242914 h 4994143"/>
              <a:gd name="connsiteX129" fmla="*/ 65023 w 1192542"/>
              <a:gd name="connsiteY129" fmla="*/ 3314581 h 4994143"/>
              <a:gd name="connsiteX130" fmla="*/ 69822 w 1192542"/>
              <a:gd name="connsiteY130" fmla="*/ 3317324 h 4994143"/>
              <a:gd name="connsiteX131" fmla="*/ 73935 w 1192542"/>
              <a:gd name="connsiteY131" fmla="*/ 3290235 h 4994143"/>
              <a:gd name="connsiteX132" fmla="*/ 78049 w 1192542"/>
              <a:gd name="connsiteY132" fmla="*/ 3258688 h 4994143"/>
              <a:gd name="connsiteX133" fmla="*/ 82505 w 1192542"/>
              <a:gd name="connsiteY133" fmla="*/ 3265203 h 4994143"/>
              <a:gd name="connsiteX134" fmla="*/ 83876 w 1192542"/>
              <a:gd name="connsiteY134" fmla="*/ 3279605 h 4994143"/>
              <a:gd name="connsiteX135" fmla="*/ 85590 w 1192542"/>
              <a:gd name="connsiteY135" fmla="*/ 3306351 h 4994143"/>
              <a:gd name="connsiteX136" fmla="*/ 87989 w 1192542"/>
              <a:gd name="connsiteY136" fmla="*/ 3313895 h 4994143"/>
              <a:gd name="connsiteX137" fmla="*/ 91074 w 1192542"/>
              <a:gd name="connsiteY137" fmla="*/ 3289892 h 4994143"/>
              <a:gd name="connsiteX138" fmla="*/ 96901 w 1192542"/>
              <a:gd name="connsiteY138" fmla="*/ 3288177 h 4994143"/>
              <a:gd name="connsiteX139" fmla="*/ 103071 w 1192542"/>
              <a:gd name="connsiteY139" fmla="*/ 3284748 h 4994143"/>
              <a:gd name="connsiteX140" fmla="*/ 105814 w 1192542"/>
              <a:gd name="connsiteY140" fmla="*/ 3260745 h 4994143"/>
              <a:gd name="connsiteX141" fmla="*/ 115069 w 1192542"/>
              <a:gd name="connsiteY141" fmla="*/ 3275490 h 4994143"/>
              <a:gd name="connsiteX142" fmla="*/ 120896 w 1192542"/>
              <a:gd name="connsiteY142" fmla="*/ 3296750 h 4994143"/>
              <a:gd name="connsiteX143" fmla="*/ 121239 w 1192542"/>
              <a:gd name="connsiteY143" fmla="*/ 3278919 h 4994143"/>
              <a:gd name="connsiteX144" fmla="*/ 122610 w 1192542"/>
              <a:gd name="connsiteY144" fmla="*/ 3200052 h 4994143"/>
              <a:gd name="connsiteX145" fmla="*/ 128094 w 1192542"/>
              <a:gd name="connsiteY145" fmla="*/ 3204510 h 4994143"/>
              <a:gd name="connsiteX146" fmla="*/ 138377 w 1192542"/>
              <a:gd name="connsiteY146" fmla="*/ 3313552 h 4994143"/>
              <a:gd name="connsiteX147" fmla="*/ 147632 w 1192542"/>
              <a:gd name="connsiteY147" fmla="*/ 3318352 h 4994143"/>
              <a:gd name="connsiteX148" fmla="*/ 150375 w 1192542"/>
              <a:gd name="connsiteY148" fmla="*/ 3320753 h 4994143"/>
              <a:gd name="connsiteX149" fmla="*/ 149689 w 1192542"/>
              <a:gd name="connsiteY149" fmla="*/ 3341327 h 4994143"/>
              <a:gd name="connsiteX150" fmla="*/ 146947 w 1192542"/>
              <a:gd name="connsiteY150" fmla="*/ 3368416 h 4994143"/>
              <a:gd name="connsiteX151" fmla="*/ 133579 w 1192542"/>
              <a:gd name="connsiteY151" fmla="*/ 3400306 h 4994143"/>
              <a:gd name="connsiteX152" fmla="*/ 120210 w 1192542"/>
              <a:gd name="connsiteY152" fmla="*/ 3413679 h 4994143"/>
              <a:gd name="connsiteX153" fmla="*/ 128437 w 1192542"/>
              <a:gd name="connsiteY153" fmla="*/ 3510376 h 4994143"/>
              <a:gd name="connsiteX154" fmla="*/ 137006 w 1192542"/>
              <a:gd name="connsiteY154" fmla="*/ 3608789 h 4994143"/>
              <a:gd name="connsiteX155" fmla="*/ 143519 w 1192542"/>
              <a:gd name="connsiteY155" fmla="*/ 3584786 h 4994143"/>
              <a:gd name="connsiteX156" fmla="*/ 152774 w 1192542"/>
              <a:gd name="connsiteY156" fmla="*/ 3557354 h 4994143"/>
              <a:gd name="connsiteX157" fmla="*/ 157916 w 1192542"/>
              <a:gd name="connsiteY157" fmla="*/ 3570384 h 4994143"/>
              <a:gd name="connsiteX158" fmla="*/ 162372 w 1192542"/>
              <a:gd name="connsiteY158" fmla="*/ 3565926 h 4994143"/>
              <a:gd name="connsiteX159" fmla="*/ 174026 w 1192542"/>
              <a:gd name="connsiteY159" fmla="*/ 3536437 h 4994143"/>
              <a:gd name="connsiteX160" fmla="*/ 167856 w 1192542"/>
              <a:gd name="connsiteY160" fmla="*/ 3456541 h 4994143"/>
              <a:gd name="connsiteX161" fmla="*/ 165800 w 1192542"/>
              <a:gd name="connsiteY161" fmla="*/ 3440082 h 4994143"/>
              <a:gd name="connsiteX162" fmla="*/ 167856 w 1192542"/>
              <a:gd name="connsiteY162" fmla="*/ 3415050 h 4994143"/>
              <a:gd name="connsiteX163" fmla="*/ 165114 w 1192542"/>
              <a:gd name="connsiteY163" fmla="*/ 3415736 h 4994143"/>
              <a:gd name="connsiteX164" fmla="*/ 162029 w 1192542"/>
              <a:gd name="connsiteY164" fmla="*/ 3425680 h 4994143"/>
              <a:gd name="connsiteX165" fmla="*/ 154145 w 1192542"/>
              <a:gd name="connsiteY165" fmla="*/ 3485345 h 4994143"/>
              <a:gd name="connsiteX166" fmla="*/ 153460 w 1192542"/>
              <a:gd name="connsiteY166" fmla="*/ 3504204 h 4994143"/>
              <a:gd name="connsiteX167" fmla="*/ 150375 w 1192542"/>
              <a:gd name="connsiteY167" fmla="*/ 3487059 h 4994143"/>
              <a:gd name="connsiteX168" fmla="*/ 151403 w 1192542"/>
              <a:gd name="connsiteY168" fmla="*/ 3415050 h 4994143"/>
              <a:gd name="connsiteX169" fmla="*/ 155859 w 1192542"/>
              <a:gd name="connsiteY169" fmla="*/ 3326925 h 4994143"/>
              <a:gd name="connsiteX170" fmla="*/ 161344 w 1192542"/>
              <a:gd name="connsiteY170" fmla="*/ 3307380 h 4994143"/>
              <a:gd name="connsiteX171" fmla="*/ 166485 w 1192542"/>
              <a:gd name="connsiteY171" fmla="*/ 3337898 h 4994143"/>
              <a:gd name="connsiteX172" fmla="*/ 170256 w 1192542"/>
              <a:gd name="connsiteY172" fmla="*/ 3296407 h 4994143"/>
              <a:gd name="connsiteX173" fmla="*/ 164771 w 1192542"/>
              <a:gd name="connsiteY173" fmla="*/ 3237428 h 4994143"/>
              <a:gd name="connsiteX174" fmla="*/ 161686 w 1192542"/>
              <a:gd name="connsiteY174" fmla="*/ 3222340 h 4994143"/>
              <a:gd name="connsiteX175" fmla="*/ 163057 w 1192542"/>
              <a:gd name="connsiteY175" fmla="*/ 3212739 h 4994143"/>
              <a:gd name="connsiteX176" fmla="*/ 167171 w 1192542"/>
              <a:gd name="connsiteY176" fmla="*/ 3221312 h 4994143"/>
              <a:gd name="connsiteX177" fmla="*/ 169570 w 1192542"/>
              <a:gd name="connsiteY177" fmla="*/ 3216168 h 4994143"/>
              <a:gd name="connsiteX178" fmla="*/ 167856 w 1192542"/>
              <a:gd name="connsiteY178" fmla="*/ 3189079 h 4994143"/>
              <a:gd name="connsiteX179" fmla="*/ 167856 w 1192542"/>
              <a:gd name="connsiteY179" fmla="*/ 3175706 h 4994143"/>
              <a:gd name="connsiteX180" fmla="*/ 160658 w 1192542"/>
              <a:gd name="connsiteY180" fmla="*/ 3184964 h 4994143"/>
              <a:gd name="connsiteX181" fmla="*/ 154145 w 1192542"/>
              <a:gd name="connsiteY181" fmla="*/ 3216854 h 4994143"/>
              <a:gd name="connsiteX182" fmla="*/ 150717 w 1192542"/>
              <a:gd name="connsiteY182" fmla="*/ 3244972 h 4994143"/>
              <a:gd name="connsiteX183" fmla="*/ 146947 w 1192542"/>
              <a:gd name="connsiteY183" fmla="*/ 2931561 h 4994143"/>
              <a:gd name="connsiteX184" fmla="*/ 149689 w 1192542"/>
              <a:gd name="connsiteY184" fmla="*/ 2921274 h 4994143"/>
              <a:gd name="connsiteX185" fmla="*/ 153802 w 1192542"/>
              <a:gd name="connsiteY185" fmla="*/ 2930875 h 4994143"/>
              <a:gd name="connsiteX186" fmla="*/ 157916 w 1192542"/>
              <a:gd name="connsiteY186" fmla="*/ 2960022 h 4994143"/>
              <a:gd name="connsiteX187" fmla="*/ 165114 w 1192542"/>
              <a:gd name="connsiteY187" fmla="*/ 2969623 h 4994143"/>
              <a:gd name="connsiteX188" fmla="*/ 170941 w 1192542"/>
              <a:gd name="connsiteY188" fmla="*/ 2942534 h 4994143"/>
              <a:gd name="connsiteX189" fmla="*/ 174712 w 1192542"/>
              <a:gd name="connsiteY189" fmla="*/ 2984711 h 4994143"/>
              <a:gd name="connsiteX190" fmla="*/ 177111 w 1192542"/>
              <a:gd name="connsiteY190" fmla="*/ 3027916 h 4994143"/>
              <a:gd name="connsiteX191" fmla="*/ 179854 w 1192542"/>
              <a:gd name="connsiteY191" fmla="*/ 2970652 h 4994143"/>
              <a:gd name="connsiteX192" fmla="*/ 175740 w 1192542"/>
              <a:gd name="connsiteY192" fmla="*/ 2921960 h 4994143"/>
              <a:gd name="connsiteX193" fmla="*/ 171284 w 1192542"/>
              <a:gd name="connsiteY193" fmla="*/ 2920931 h 4994143"/>
              <a:gd name="connsiteX194" fmla="*/ 155859 w 1192542"/>
              <a:gd name="connsiteY194" fmla="*/ 2898986 h 4994143"/>
              <a:gd name="connsiteX195" fmla="*/ 149689 w 1192542"/>
              <a:gd name="connsiteY195" fmla="*/ 2905158 h 4994143"/>
              <a:gd name="connsiteX196" fmla="*/ 147290 w 1192542"/>
              <a:gd name="connsiteY196" fmla="*/ 2856123 h 4994143"/>
              <a:gd name="connsiteX197" fmla="*/ 144890 w 1192542"/>
              <a:gd name="connsiteY197" fmla="*/ 2807431 h 4994143"/>
              <a:gd name="connsiteX198" fmla="*/ 137006 w 1192542"/>
              <a:gd name="connsiteY198" fmla="*/ 2804688 h 4994143"/>
              <a:gd name="connsiteX199" fmla="*/ 143519 w 1192542"/>
              <a:gd name="connsiteY199" fmla="*/ 2792687 h 4994143"/>
              <a:gd name="connsiteX200" fmla="*/ 152431 w 1192542"/>
              <a:gd name="connsiteY200" fmla="*/ 2779314 h 4994143"/>
              <a:gd name="connsiteX201" fmla="*/ 159630 w 1192542"/>
              <a:gd name="connsiteY201" fmla="*/ 2771084 h 4994143"/>
              <a:gd name="connsiteX202" fmla="*/ 164429 w 1192542"/>
              <a:gd name="connsiteY202" fmla="*/ 2740909 h 4994143"/>
              <a:gd name="connsiteX203" fmla="*/ 169570 w 1192542"/>
              <a:gd name="connsiteY203" fmla="*/ 2545113 h 4994143"/>
              <a:gd name="connsiteX204" fmla="*/ 167514 w 1192542"/>
              <a:gd name="connsiteY204" fmla="*/ 2538941 h 4994143"/>
              <a:gd name="connsiteX205" fmla="*/ 164429 w 1192542"/>
              <a:gd name="connsiteY205" fmla="*/ 2547513 h 4994143"/>
              <a:gd name="connsiteX206" fmla="*/ 159287 w 1192542"/>
              <a:gd name="connsiteY206" fmla="*/ 2556086 h 4994143"/>
              <a:gd name="connsiteX207" fmla="*/ 150717 w 1192542"/>
              <a:gd name="connsiteY207" fmla="*/ 2564658 h 4994143"/>
              <a:gd name="connsiteX208" fmla="*/ 143862 w 1192542"/>
              <a:gd name="connsiteY208" fmla="*/ 2573231 h 4994143"/>
              <a:gd name="connsiteX209" fmla="*/ 145919 w 1192542"/>
              <a:gd name="connsiteY209" fmla="*/ 2560543 h 4994143"/>
              <a:gd name="connsiteX210" fmla="*/ 157230 w 1192542"/>
              <a:gd name="connsiteY210" fmla="*/ 2508423 h 4994143"/>
              <a:gd name="connsiteX211" fmla="*/ 155859 w 1192542"/>
              <a:gd name="connsiteY211" fmla="*/ 2490592 h 4994143"/>
              <a:gd name="connsiteX212" fmla="*/ 164429 w 1192542"/>
              <a:gd name="connsiteY212" fmla="*/ 2497107 h 4994143"/>
              <a:gd name="connsiteX213" fmla="*/ 167514 w 1192542"/>
              <a:gd name="connsiteY213" fmla="*/ 2501908 h 4994143"/>
              <a:gd name="connsiteX214" fmla="*/ 175055 w 1192542"/>
              <a:gd name="connsiteY214" fmla="*/ 2576317 h 4994143"/>
              <a:gd name="connsiteX215" fmla="*/ 176426 w 1192542"/>
              <a:gd name="connsiteY215" fmla="*/ 2634267 h 4994143"/>
              <a:gd name="connsiteX216" fmla="*/ 182939 w 1192542"/>
              <a:gd name="connsiteY216" fmla="*/ 2449101 h 4994143"/>
              <a:gd name="connsiteX217" fmla="*/ 180882 w 1192542"/>
              <a:gd name="connsiteY217" fmla="*/ 2401095 h 4994143"/>
              <a:gd name="connsiteX218" fmla="*/ 178140 w 1192542"/>
              <a:gd name="connsiteY218" fmla="*/ 2419612 h 4994143"/>
              <a:gd name="connsiteX219" fmla="*/ 171627 w 1192542"/>
              <a:gd name="connsiteY219" fmla="*/ 2440528 h 4994143"/>
              <a:gd name="connsiteX220" fmla="*/ 163400 w 1192542"/>
              <a:gd name="connsiteY220" fmla="*/ 2445329 h 4994143"/>
              <a:gd name="connsiteX221" fmla="*/ 161344 w 1192542"/>
              <a:gd name="connsiteY221" fmla="*/ 2441214 h 4994143"/>
              <a:gd name="connsiteX222" fmla="*/ 166142 w 1192542"/>
              <a:gd name="connsiteY222" fmla="*/ 2424412 h 4994143"/>
              <a:gd name="connsiteX223" fmla="*/ 168542 w 1192542"/>
              <a:gd name="connsiteY223" fmla="*/ 2401781 h 4994143"/>
              <a:gd name="connsiteX224" fmla="*/ 161686 w 1192542"/>
              <a:gd name="connsiteY224" fmla="*/ 2411382 h 4994143"/>
              <a:gd name="connsiteX225" fmla="*/ 159287 w 1192542"/>
              <a:gd name="connsiteY225" fmla="*/ 2405210 h 4994143"/>
              <a:gd name="connsiteX226" fmla="*/ 163057 w 1192542"/>
              <a:gd name="connsiteY226" fmla="*/ 2339373 h 4994143"/>
              <a:gd name="connsiteX227" fmla="*/ 159630 w 1192542"/>
              <a:gd name="connsiteY227" fmla="*/ 2283480 h 4994143"/>
              <a:gd name="connsiteX228" fmla="*/ 154145 w 1192542"/>
              <a:gd name="connsiteY228" fmla="*/ 2263935 h 4994143"/>
              <a:gd name="connsiteX229" fmla="*/ 165800 w 1192542"/>
              <a:gd name="connsiteY229" fmla="*/ 2201184 h 4994143"/>
              <a:gd name="connsiteX230" fmla="*/ 167171 w 1192542"/>
              <a:gd name="connsiteY230" fmla="*/ 2160379 h 4994143"/>
              <a:gd name="connsiteX231" fmla="*/ 158944 w 1192542"/>
              <a:gd name="connsiteY231" fmla="*/ 2157979 h 4994143"/>
              <a:gd name="connsiteX232" fmla="*/ 154488 w 1192542"/>
              <a:gd name="connsiteY232" fmla="*/ 2156950 h 4994143"/>
              <a:gd name="connsiteX233" fmla="*/ 152431 w 1192542"/>
              <a:gd name="connsiteY233" fmla="*/ 2199470 h 4994143"/>
              <a:gd name="connsiteX234" fmla="*/ 146947 w 1192542"/>
              <a:gd name="connsiteY234" fmla="*/ 2228616 h 4994143"/>
              <a:gd name="connsiteX235" fmla="*/ 144547 w 1192542"/>
              <a:gd name="connsiteY235" fmla="*/ 2218329 h 4994143"/>
              <a:gd name="connsiteX236" fmla="*/ 143862 w 1192542"/>
              <a:gd name="connsiteY236" fmla="*/ 2230331 h 4994143"/>
              <a:gd name="connsiteX237" fmla="*/ 141805 w 1192542"/>
              <a:gd name="connsiteY237" fmla="*/ 2252619 h 4994143"/>
              <a:gd name="connsiteX238" fmla="*/ 143862 w 1192542"/>
              <a:gd name="connsiteY238" fmla="*/ 2257763 h 4994143"/>
              <a:gd name="connsiteX239" fmla="*/ 144890 w 1192542"/>
              <a:gd name="connsiteY239" fmla="*/ 2340402 h 4994143"/>
              <a:gd name="connsiteX240" fmla="*/ 148318 w 1192542"/>
              <a:gd name="connsiteY240" fmla="*/ 2430241 h 4994143"/>
              <a:gd name="connsiteX241" fmla="*/ 154145 w 1192542"/>
              <a:gd name="connsiteY241" fmla="*/ 2439843 h 4994143"/>
              <a:gd name="connsiteX242" fmla="*/ 149346 w 1192542"/>
              <a:gd name="connsiteY242" fmla="*/ 2445329 h 4994143"/>
              <a:gd name="connsiteX243" fmla="*/ 142834 w 1192542"/>
              <a:gd name="connsiteY243" fmla="*/ 2460760 h 4994143"/>
              <a:gd name="connsiteX244" fmla="*/ 133236 w 1192542"/>
              <a:gd name="connsiteY244" fmla="*/ 2478247 h 4994143"/>
              <a:gd name="connsiteX245" fmla="*/ 131522 w 1192542"/>
              <a:gd name="connsiteY245" fmla="*/ 2419954 h 4994143"/>
              <a:gd name="connsiteX246" fmla="*/ 133236 w 1192542"/>
              <a:gd name="connsiteY246" fmla="*/ 2235131 h 4994143"/>
              <a:gd name="connsiteX247" fmla="*/ 130494 w 1192542"/>
              <a:gd name="connsiteY247" fmla="*/ 2258791 h 4994143"/>
              <a:gd name="connsiteX248" fmla="*/ 128094 w 1192542"/>
              <a:gd name="connsiteY248" fmla="*/ 2292053 h 4994143"/>
              <a:gd name="connsiteX249" fmla="*/ 121924 w 1192542"/>
              <a:gd name="connsiteY249" fmla="*/ 2383950 h 4994143"/>
              <a:gd name="connsiteX250" fmla="*/ 116782 w 1192542"/>
              <a:gd name="connsiteY250" fmla="*/ 2423383 h 4994143"/>
              <a:gd name="connsiteX251" fmla="*/ 113012 w 1192542"/>
              <a:gd name="connsiteY251" fmla="*/ 2441557 h 4994143"/>
              <a:gd name="connsiteX252" fmla="*/ 109584 w 1192542"/>
              <a:gd name="connsiteY252" fmla="*/ 2458359 h 4994143"/>
              <a:gd name="connsiteX253" fmla="*/ 109584 w 1192542"/>
              <a:gd name="connsiteY253" fmla="*/ 2406924 h 4994143"/>
              <a:gd name="connsiteX254" fmla="*/ 109241 w 1192542"/>
              <a:gd name="connsiteY254" fmla="*/ 2368862 h 4994143"/>
              <a:gd name="connsiteX255" fmla="*/ 110955 w 1192542"/>
              <a:gd name="connsiteY255" fmla="*/ 2351032 h 4994143"/>
              <a:gd name="connsiteX256" fmla="*/ 116097 w 1192542"/>
              <a:gd name="connsiteY256" fmla="*/ 2313655 h 4994143"/>
              <a:gd name="connsiteX257" fmla="*/ 112326 w 1192542"/>
              <a:gd name="connsiteY257" fmla="*/ 2294796 h 4994143"/>
              <a:gd name="connsiteX258" fmla="*/ 104100 w 1192542"/>
              <a:gd name="connsiteY258" fmla="*/ 2281080 h 4994143"/>
              <a:gd name="connsiteX259" fmla="*/ 105128 w 1192542"/>
              <a:gd name="connsiteY259" fmla="*/ 2103458 h 4994143"/>
              <a:gd name="connsiteX260" fmla="*/ 109584 w 1192542"/>
              <a:gd name="connsiteY260" fmla="*/ 1791762 h 4994143"/>
              <a:gd name="connsiteX261" fmla="*/ 113012 w 1192542"/>
              <a:gd name="connsiteY261" fmla="*/ 1757129 h 4994143"/>
              <a:gd name="connsiteX262" fmla="*/ 107870 w 1192542"/>
              <a:gd name="connsiteY262" fmla="*/ 1731068 h 4994143"/>
              <a:gd name="connsiteX263" fmla="*/ 107870 w 1192542"/>
              <a:gd name="connsiteY263" fmla="*/ 1707751 h 4994143"/>
              <a:gd name="connsiteX264" fmla="*/ 109584 w 1192542"/>
              <a:gd name="connsiteY264" fmla="*/ 1691978 h 4994143"/>
              <a:gd name="connsiteX265" fmla="*/ 109584 w 1192542"/>
              <a:gd name="connsiteY265" fmla="*/ 1678948 h 4994143"/>
              <a:gd name="connsiteX266" fmla="*/ 110612 w 1192542"/>
              <a:gd name="connsiteY266" fmla="*/ 1660088 h 4994143"/>
              <a:gd name="connsiteX267" fmla="*/ 102043 w 1192542"/>
              <a:gd name="connsiteY267" fmla="*/ 1666946 h 4994143"/>
              <a:gd name="connsiteX268" fmla="*/ 95873 w 1192542"/>
              <a:gd name="connsiteY268" fmla="*/ 1676547 h 4994143"/>
              <a:gd name="connsiteX269" fmla="*/ 95873 w 1192542"/>
              <a:gd name="connsiteY269" fmla="*/ 1644315 h 4994143"/>
              <a:gd name="connsiteX270" fmla="*/ 101700 w 1192542"/>
              <a:gd name="connsiteY270" fmla="*/ 1605567 h 4994143"/>
              <a:gd name="connsiteX271" fmla="*/ 99986 w 1192542"/>
              <a:gd name="connsiteY271" fmla="*/ 1596994 h 4994143"/>
              <a:gd name="connsiteX272" fmla="*/ 92445 w 1192542"/>
              <a:gd name="connsiteY272" fmla="*/ 1576763 h 4994143"/>
              <a:gd name="connsiteX273" fmla="*/ 84561 w 1192542"/>
              <a:gd name="connsiteY273" fmla="*/ 1565791 h 4994143"/>
              <a:gd name="connsiteX274" fmla="*/ 87304 w 1192542"/>
              <a:gd name="connsiteY274" fmla="*/ 1662488 h 4994143"/>
              <a:gd name="connsiteX275" fmla="*/ 86275 w 1192542"/>
              <a:gd name="connsiteY275" fmla="*/ 1690606 h 4994143"/>
              <a:gd name="connsiteX276" fmla="*/ 82162 w 1192542"/>
              <a:gd name="connsiteY276" fmla="*/ 1698493 h 4994143"/>
              <a:gd name="connsiteX277" fmla="*/ 86618 w 1192542"/>
              <a:gd name="connsiteY277" fmla="*/ 1710151 h 4994143"/>
              <a:gd name="connsiteX278" fmla="*/ 84904 w 1192542"/>
              <a:gd name="connsiteY278" fmla="*/ 1718381 h 4994143"/>
              <a:gd name="connsiteX279" fmla="*/ 78734 w 1192542"/>
              <a:gd name="connsiteY279" fmla="*/ 1744099 h 4994143"/>
              <a:gd name="connsiteX280" fmla="*/ 73935 w 1192542"/>
              <a:gd name="connsiteY280" fmla="*/ 1767416 h 4994143"/>
              <a:gd name="connsiteX281" fmla="*/ 70507 w 1192542"/>
              <a:gd name="connsiteY281" fmla="*/ 1787304 h 4994143"/>
              <a:gd name="connsiteX282" fmla="*/ 69136 w 1192542"/>
              <a:gd name="connsiteY282" fmla="*/ 1818851 h 4994143"/>
              <a:gd name="connsiteX283" fmla="*/ 65709 w 1192542"/>
              <a:gd name="connsiteY283" fmla="*/ 1834281 h 4994143"/>
              <a:gd name="connsiteX284" fmla="*/ 64680 w 1192542"/>
              <a:gd name="connsiteY284" fmla="*/ 1811993 h 4994143"/>
              <a:gd name="connsiteX285" fmla="*/ 68794 w 1192542"/>
              <a:gd name="connsiteY285" fmla="*/ 1752328 h 4994143"/>
              <a:gd name="connsiteX286" fmla="*/ 71536 w 1192542"/>
              <a:gd name="connsiteY286" fmla="*/ 1738269 h 4994143"/>
              <a:gd name="connsiteX287" fmla="*/ 68794 w 1192542"/>
              <a:gd name="connsiteY287" fmla="*/ 1735869 h 4994143"/>
              <a:gd name="connsiteX288" fmla="*/ 61595 w 1192542"/>
              <a:gd name="connsiteY288" fmla="*/ 1731754 h 4994143"/>
              <a:gd name="connsiteX289" fmla="*/ 68451 w 1192542"/>
              <a:gd name="connsiteY289" fmla="*/ 1721810 h 4994143"/>
              <a:gd name="connsiteX290" fmla="*/ 75306 w 1192542"/>
              <a:gd name="connsiteY290" fmla="*/ 1716324 h 4994143"/>
              <a:gd name="connsiteX291" fmla="*/ 70850 w 1192542"/>
              <a:gd name="connsiteY291" fmla="*/ 1714609 h 4994143"/>
              <a:gd name="connsiteX292" fmla="*/ 59881 w 1192542"/>
              <a:gd name="connsiteY292" fmla="*/ 1700207 h 4994143"/>
              <a:gd name="connsiteX293" fmla="*/ 57482 w 1192542"/>
              <a:gd name="connsiteY293" fmla="*/ 1682377 h 4994143"/>
              <a:gd name="connsiteX294" fmla="*/ 56454 w 1192542"/>
              <a:gd name="connsiteY294" fmla="*/ 1666603 h 4994143"/>
              <a:gd name="connsiteX295" fmla="*/ 55082 w 1192542"/>
              <a:gd name="connsiteY295" fmla="*/ 1610025 h 4994143"/>
              <a:gd name="connsiteX296" fmla="*/ 49598 w 1192542"/>
              <a:gd name="connsiteY296" fmla="*/ 1599395 h 4994143"/>
              <a:gd name="connsiteX297" fmla="*/ 44456 w 1192542"/>
              <a:gd name="connsiteY297" fmla="*/ 1593908 h 4994143"/>
              <a:gd name="connsiteX298" fmla="*/ 47884 w 1192542"/>
              <a:gd name="connsiteY298" fmla="*/ 1578821 h 4994143"/>
              <a:gd name="connsiteX299" fmla="*/ 54740 w 1192542"/>
              <a:gd name="connsiteY299" fmla="*/ 1578821 h 4994143"/>
              <a:gd name="connsiteX300" fmla="*/ 59196 w 1192542"/>
              <a:gd name="connsiteY300" fmla="*/ 1587393 h 4994143"/>
              <a:gd name="connsiteX301" fmla="*/ 67422 w 1192542"/>
              <a:gd name="connsiteY301" fmla="*/ 1538701 h 4994143"/>
              <a:gd name="connsiteX302" fmla="*/ 55082 w 1192542"/>
              <a:gd name="connsiteY302" fmla="*/ 1517785 h 4994143"/>
              <a:gd name="connsiteX303" fmla="*/ 37258 w 1192542"/>
              <a:gd name="connsiteY303" fmla="*/ 1580535 h 4994143"/>
              <a:gd name="connsiteX304" fmla="*/ 28689 w 1192542"/>
              <a:gd name="connsiteY304" fmla="*/ 1590822 h 4994143"/>
              <a:gd name="connsiteX305" fmla="*/ 22176 w 1192542"/>
              <a:gd name="connsiteY305" fmla="*/ 1513670 h 4994143"/>
              <a:gd name="connsiteX306" fmla="*/ 24233 w 1192542"/>
              <a:gd name="connsiteY306" fmla="*/ 1509555 h 4994143"/>
              <a:gd name="connsiteX307" fmla="*/ 31088 w 1192542"/>
              <a:gd name="connsiteY307" fmla="*/ 1513670 h 4994143"/>
              <a:gd name="connsiteX308" fmla="*/ 35887 w 1192542"/>
              <a:gd name="connsiteY308" fmla="*/ 1476979 h 4994143"/>
              <a:gd name="connsiteX309" fmla="*/ 41714 w 1192542"/>
              <a:gd name="connsiteY309" fmla="*/ 1436174 h 4994143"/>
              <a:gd name="connsiteX310" fmla="*/ 46856 w 1192542"/>
              <a:gd name="connsiteY310" fmla="*/ 1414229 h 4994143"/>
              <a:gd name="connsiteX311" fmla="*/ 48912 w 1192542"/>
              <a:gd name="connsiteY311" fmla="*/ 1396398 h 4994143"/>
              <a:gd name="connsiteX312" fmla="*/ 57825 w 1192542"/>
              <a:gd name="connsiteY312" fmla="*/ 1405313 h 4994143"/>
              <a:gd name="connsiteX313" fmla="*/ 66737 w 1192542"/>
              <a:gd name="connsiteY313" fmla="*/ 1434460 h 4994143"/>
              <a:gd name="connsiteX314" fmla="*/ 72564 w 1192542"/>
              <a:gd name="connsiteY314" fmla="*/ 1434460 h 4994143"/>
              <a:gd name="connsiteX315" fmla="*/ 73592 w 1192542"/>
              <a:gd name="connsiteY315" fmla="*/ 1385082 h 4994143"/>
              <a:gd name="connsiteX316" fmla="*/ 77020 w 1192542"/>
              <a:gd name="connsiteY316" fmla="*/ 1237635 h 4994143"/>
              <a:gd name="connsiteX317" fmla="*/ 80448 w 1192542"/>
              <a:gd name="connsiteY317" fmla="*/ 1106647 h 4994143"/>
              <a:gd name="connsiteX318" fmla="*/ 73250 w 1192542"/>
              <a:gd name="connsiteY318" fmla="*/ 1104933 h 4994143"/>
              <a:gd name="connsiteX319" fmla="*/ 68451 w 1192542"/>
              <a:gd name="connsiteY319" fmla="*/ 1099789 h 4994143"/>
              <a:gd name="connsiteX320" fmla="*/ 75306 w 1192542"/>
              <a:gd name="connsiteY320" fmla="*/ 1084359 h 4994143"/>
              <a:gd name="connsiteX321" fmla="*/ 81819 w 1192542"/>
              <a:gd name="connsiteY321" fmla="*/ 1062756 h 4994143"/>
              <a:gd name="connsiteX322" fmla="*/ 78734 w 1192542"/>
              <a:gd name="connsiteY322" fmla="*/ 1053498 h 4994143"/>
              <a:gd name="connsiteX323" fmla="*/ 68108 w 1192542"/>
              <a:gd name="connsiteY323" fmla="*/ 1027780 h 4994143"/>
              <a:gd name="connsiteX324" fmla="*/ 58510 w 1192542"/>
              <a:gd name="connsiteY324" fmla="*/ 1067214 h 4994143"/>
              <a:gd name="connsiteX325" fmla="*/ 54740 w 1192542"/>
              <a:gd name="connsiteY325" fmla="*/ 1127907 h 4994143"/>
              <a:gd name="connsiteX326" fmla="*/ 51312 w 1192542"/>
              <a:gd name="connsiteY326" fmla="*/ 1126879 h 4994143"/>
              <a:gd name="connsiteX327" fmla="*/ 50969 w 1192542"/>
              <a:gd name="connsiteY327" fmla="*/ 1168712 h 4994143"/>
              <a:gd name="connsiteX328" fmla="*/ 54397 w 1192542"/>
              <a:gd name="connsiteY328" fmla="*/ 1211232 h 4994143"/>
              <a:gd name="connsiteX329" fmla="*/ 51312 w 1192542"/>
              <a:gd name="connsiteY329" fmla="*/ 1241064 h 4994143"/>
              <a:gd name="connsiteX330" fmla="*/ 47884 w 1192542"/>
              <a:gd name="connsiteY330" fmla="*/ 1233520 h 4994143"/>
              <a:gd name="connsiteX331" fmla="*/ 44799 w 1192542"/>
              <a:gd name="connsiteY331" fmla="*/ 1248951 h 4994143"/>
              <a:gd name="connsiteX332" fmla="*/ 41029 w 1192542"/>
              <a:gd name="connsiteY332" fmla="*/ 1247236 h 4994143"/>
              <a:gd name="connsiteX333" fmla="*/ 39315 w 1192542"/>
              <a:gd name="connsiteY333" fmla="*/ 1206088 h 4994143"/>
              <a:gd name="connsiteX334" fmla="*/ 38972 w 1192542"/>
              <a:gd name="connsiteY334" fmla="*/ 1182428 h 4994143"/>
              <a:gd name="connsiteX335" fmla="*/ 37944 w 1192542"/>
              <a:gd name="connsiteY335" fmla="*/ 1168712 h 4994143"/>
              <a:gd name="connsiteX336" fmla="*/ 37601 w 1192542"/>
              <a:gd name="connsiteY336" fmla="*/ 1146424 h 4994143"/>
              <a:gd name="connsiteX337" fmla="*/ 30745 w 1192542"/>
              <a:gd name="connsiteY337" fmla="*/ 1133394 h 4994143"/>
              <a:gd name="connsiteX338" fmla="*/ 23890 w 1192542"/>
              <a:gd name="connsiteY338" fmla="*/ 1213632 h 4994143"/>
              <a:gd name="connsiteX339" fmla="*/ 17377 w 1192542"/>
              <a:gd name="connsiteY339" fmla="*/ 1293185 h 4994143"/>
              <a:gd name="connsiteX340" fmla="*/ 15663 w 1192542"/>
              <a:gd name="connsiteY340" fmla="*/ 1207460 h 4994143"/>
              <a:gd name="connsiteX341" fmla="*/ 10521 w 1192542"/>
              <a:gd name="connsiteY341" fmla="*/ 1091903 h 4994143"/>
              <a:gd name="connsiteX342" fmla="*/ 3323 w 1192542"/>
              <a:gd name="connsiteY342" fmla="*/ 1090188 h 4994143"/>
              <a:gd name="connsiteX343" fmla="*/ 581 w 1192542"/>
              <a:gd name="connsiteY343" fmla="*/ 1016465 h 4994143"/>
              <a:gd name="connsiteX344" fmla="*/ 4351 w 1192542"/>
              <a:gd name="connsiteY344" fmla="*/ 894735 h 4994143"/>
              <a:gd name="connsiteX345" fmla="*/ 11550 w 1192542"/>
              <a:gd name="connsiteY345" fmla="*/ 810725 h 4994143"/>
              <a:gd name="connsiteX346" fmla="*/ 16349 w 1192542"/>
              <a:gd name="connsiteY346" fmla="*/ 469539 h 4994143"/>
              <a:gd name="connsiteX347" fmla="*/ 11550 w 1192542"/>
              <a:gd name="connsiteY347" fmla="*/ 383814 h 4994143"/>
              <a:gd name="connsiteX348" fmla="*/ 18405 w 1192542"/>
              <a:gd name="connsiteY348" fmla="*/ 282659 h 4994143"/>
              <a:gd name="connsiteX349" fmla="*/ 30403 w 1192542"/>
              <a:gd name="connsiteY349" fmla="*/ 226423 h 4994143"/>
              <a:gd name="connsiteX350" fmla="*/ 36230 w 1192542"/>
              <a:gd name="connsiteY350" fmla="*/ 222308 h 4994143"/>
              <a:gd name="connsiteX351" fmla="*/ 39657 w 1192542"/>
              <a:gd name="connsiteY351" fmla="*/ 215450 h 4994143"/>
              <a:gd name="connsiteX352" fmla="*/ 35887 w 1192542"/>
              <a:gd name="connsiteY352" fmla="*/ 195562 h 4994143"/>
              <a:gd name="connsiteX353" fmla="*/ 34173 w 1192542"/>
              <a:gd name="connsiteY353" fmla="*/ 184932 h 4994143"/>
              <a:gd name="connsiteX354" fmla="*/ 38286 w 1192542"/>
              <a:gd name="connsiteY354" fmla="*/ 194190 h 4994143"/>
              <a:gd name="connsiteX355" fmla="*/ 59539 w 1192542"/>
              <a:gd name="connsiteY355" fmla="*/ 201391 h 4994143"/>
              <a:gd name="connsiteX356" fmla="*/ 77363 w 1192542"/>
              <a:gd name="connsiteY356" fmla="*/ 199677 h 4994143"/>
              <a:gd name="connsiteX357" fmla="*/ 88332 w 1192542"/>
              <a:gd name="connsiteY357" fmla="*/ 217165 h 4994143"/>
              <a:gd name="connsiteX358" fmla="*/ 94159 w 1192542"/>
              <a:gd name="connsiteY358" fmla="*/ 238082 h 4994143"/>
              <a:gd name="connsiteX359" fmla="*/ 89017 w 1192542"/>
              <a:gd name="connsiteY359" fmla="*/ 244254 h 4994143"/>
              <a:gd name="connsiteX360" fmla="*/ 113355 w 1192542"/>
              <a:gd name="connsiteY360" fmla="*/ 277172 h 4994143"/>
              <a:gd name="connsiteX361" fmla="*/ 154145 w 1192542"/>
              <a:gd name="connsiteY361" fmla="*/ 212021 h 4994143"/>
              <a:gd name="connsiteX362" fmla="*/ 157230 w 1192542"/>
              <a:gd name="connsiteY362" fmla="*/ 208592 h 4994143"/>
              <a:gd name="connsiteX363" fmla="*/ 162372 w 1192542"/>
              <a:gd name="connsiteY363" fmla="*/ 205506 h 4994143"/>
              <a:gd name="connsiteX364" fmla="*/ 176083 w 1192542"/>
              <a:gd name="connsiteY364" fmla="*/ 219222 h 4994143"/>
              <a:gd name="connsiteX365" fmla="*/ 183624 w 1192542"/>
              <a:gd name="connsiteY365" fmla="*/ 238082 h 4994143"/>
              <a:gd name="connsiteX366" fmla="*/ 193222 w 1192542"/>
              <a:gd name="connsiteY366" fmla="*/ 219908 h 4994143"/>
              <a:gd name="connsiteX367" fmla="*/ 201448 w 1192542"/>
              <a:gd name="connsiteY367" fmla="*/ 202077 h 4994143"/>
              <a:gd name="connsiteX368" fmla="*/ 201791 w 1192542"/>
              <a:gd name="connsiteY368" fmla="*/ 216822 h 4994143"/>
              <a:gd name="connsiteX369" fmla="*/ 205562 w 1192542"/>
              <a:gd name="connsiteY369" fmla="*/ 231224 h 4994143"/>
              <a:gd name="connsiteX370" fmla="*/ 209332 w 1192542"/>
              <a:gd name="connsiteY370" fmla="*/ 196591 h 4994143"/>
              <a:gd name="connsiteX371" fmla="*/ 208304 w 1192542"/>
              <a:gd name="connsiteY371" fmla="*/ 168816 h 4994143"/>
              <a:gd name="connsiteX372" fmla="*/ 200420 w 1192542"/>
              <a:gd name="connsiteY372" fmla="*/ 97836 h 4994143"/>
              <a:gd name="connsiteX373" fmla="*/ 203848 w 1192542"/>
              <a:gd name="connsiteY373" fmla="*/ 88920 h 4994143"/>
              <a:gd name="connsiteX374" fmla="*/ 208647 w 1192542"/>
              <a:gd name="connsiteY374" fmla="*/ 68689 h 4994143"/>
              <a:gd name="connsiteX375" fmla="*/ 206933 w 1192542"/>
              <a:gd name="connsiteY375" fmla="*/ 47086 h 4994143"/>
              <a:gd name="connsiteX376" fmla="*/ 215160 w 1192542"/>
              <a:gd name="connsiteY376" fmla="*/ 56345 h 4994143"/>
              <a:gd name="connsiteX377" fmla="*/ 223729 w 1192542"/>
              <a:gd name="connsiteY377" fmla="*/ 62517 h 4994143"/>
              <a:gd name="connsiteX378" fmla="*/ 227842 w 1192542"/>
              <a:gd name="connsiteY378" fmla="*/ 67660 h 4994143"/>
              <a:gd name="connsiteX379" fmla="*/ 236412 w 1192542"/>
              <a:gd name="connsiteY379" fmla="*/ 74518 h 4994143"/>
              <a:gd name="connsiteX380" fmla="*/ 239497 w 1192542"/>
              <a:gd name="connsiteY380" fmla="*/ 67317 h 4994143"/>
              <a:gd name="connsiteX381" fmla="*/ 252865 w 1192542"/>
              <a:gd name="connsiteY381" fmla="*/ 68003 h 4994143"/>
              <a:gd name="connsiteX382" fmla="*/ 267262 w 1192542"/>
              <a:gd name="connsiteY382" fmla="*/ 66975 h 4994143"/>
              <a:gd name="connsiteX383" fmla="*/ 270690 w 1192542"/>
              <a:gd name="connsiteY383" fmla="*/ 50515 h 4994143"/>
              <a:gd name="connsiteX384" fmla="*/ 274117 w 1192542"/>
              <a:gd name="connsiteY384" fmla="*/ 35771 h 4994143"/>
              <a:gd name="connsiteX385" fmla="*/ 277545 w 1192542"/>
              <a:gd name="connsiteY385" fmla="*/ 41257 h 4994143"/>
              <a:gd name="connsiteX386" fmla="*/ 301540 w 1192542"/>
              <a:gd name="connsiteY386" fmla="*/ 75204 h 4994143"/>
              <a:gd name="connsiteX387" fmla="*/ 317307 w 1192542"/>
              <a:gd name="connsiteY387" fmla="*/ 82062 h 4994143"/>
              <a:gd name="connsiteX388" fmla="*/ 330333 w 1192542"/>
              <a:gd name="connsiteY388" fmla="*/ 90292 h 4994143"/>
              <a:gd name="connsiteX389" fmla="*/ 338902 w 1192542"/>
              <a:gd name="connsiteY389" fmla="*/ 65946 h 4994143"/>
              <a:gd name="connsiteX390" fmla="*/ 349871 w 1192542"/>
              <a:gd name="connsiteY390" fmla="*/ 40914 h 4994143"/>
              <a:gd name="connsiteX391" fmla="*/ 352271 w 1192542"/>
              <a:gd name="connsiteY391" fmla="*/ 72461 h 4994143"/>
              <a:gd name="connsiteX392" fmla="*/ 361868 w 1192542"/>
              <a:gd name="connsiteY392" fmla="*/ 110866 h 4994143"/>
              <a:gd name="connsiteX393" fmla="*/ 366667 w 1192542"/>
              <a:gd name="connsiteY393" fmla="*/ 100922 h 4994143"/>
              <a:gd name="connsiteX394" fmla="*/ 374551 w 1192542"/>
              <a:gd name="connsiteY394" fmla="*/ 91663 h 4994143"/>
              <a:gd name="connsiteX395" fmla="*/ 386548 w 1192542"/>
              <a:gd name="connsiteY395" fmla="*/ 74175 h 4994143"/>
              <a:gd name="connsiteX396" fmla="*/ 399917 w 1192542"/>
              <a:gd name="connsiteY396" fmla="*/ 70746 h 4994143"/>
              <a:gd name="connsiteX397" fmla="*/ 414656 w 1192542"/>
              <a:gd name="connsiteY397" fmla="*/ 78976 h 4994143"/>
              <a:gd name="connsiteX398" fmla="*/ 450648 w 1192542"/>
              <a:gd name="connsiteY398" fmla="*/ 78976 h 4994143"/>
              <a:gd name="connsiteX399" fmla="*/ 459217 w 1192542"/>
              <a:gd name="connsiteY399" fmla="*/ 90978 h 4994143"/>
              <a:gd name="connsiteX400" fmla="*/ 466073 w 1192542"/>
              <a:gd name="connsiteY400" fmla="*/ 97493 h 4994143"/>
              <a:gd name="connsiteX401" fmla="*/ 479784 w 1192542"/>
              <a:gd name="connsiteY401" fmla="*/ 86520 h 4994143"/>
              <a:gd name="connsiteX402" fmla="*/ 486297 w 1192542"/>
              <a:gd name="connsiteY402" fmla="*/ 71775 h 4994143"/>
              <a:gd name="connsiteX403" fmla="*/ 486297 w 1192542"/>
              <a:gd name="connsiteY403" fmla="*/ 83091 h 4994143"/>
              <a:gd name="connsiteX404" fmla="*/ 489382 w 1192542"/>
              <a:gd name="connsiteY404" fmla="*/ 94064 h 4994143"/>
              <a:gd name="connsiteX405" fmla="*/ 518861 w 1192542"/>
              <a:gd name="connsiteY405" fmla="*/ 70746 h 4994143"/>
              <a:gd name="connsiteX406" fmla="*/ 529487 w 1192542"/>
              <a:gd name="connsiteY406" fmla="*/ 56345 h 4994143"/>
              <a:gd name="connsiteX407" fmla="*/ 558623 w 1192542"/>
              <a:gd name="connsiteY407" fmla="*/ 63203 h 4994143"/>
              <a:gd name="connsiteX408" fmla="*/ 570277 w 1192542"/>
              <a:gd name="connsiteY408" fmla="*/ 90292 h 4994143"/>
              <a:gd name="connsiteX409" fmla="*/ 578504 w 1192542"/>
              <a:gd name="connsiteY409" fmla="*/ 112923 h 4994143"/>
              <a:gd name="connsiteX410" fmla="*/ 585702 w 1192542"/>
              <a:gd name="connsiteY410" fmla="*/ 45029 h 4994143"/>
              <a:gd name="connsiteX411" fmla="*/ 575762 w 1192542"/>
              <a:gd name="connsiteY411" fmla="*/ 23769 h 4994143"/>
              <a:gd name="connsiteX412" fmla="*/ 581589 w 1192542"/>
              <a:gd name="connsiteY412" fmla="*/ 15540 h 4994143"/>
              <a:gd name="connsiteX413" fmla="*/ 593929 w 1192542"/>
              <a:gd name="connsiteY413" fmla="*/ 21369 h 4994143"/>
              <a:gd name="connsiteX414" fmla="*/ 596328 w 1192542"/>
              <a:gd name="connsiteY414" fmla="*/ 16225 h 4994143"/>
              <a:gd name="connsiteX415" fmla="*/ 616895 w 1192542"/>
              <a:gd name="connsiteY415" fmla="*/ 22398 h 4994143"/>
              <a:gd name="connsiteX416" fmla="*/ 631977 w 1192542"/>
              <a:gd name="connsiteY416" fmla="*/ 42972 h 4994143"/>
              <a:gd name="connsiteX417" fmla="*/ 636433 w 1192542"/>
              <a:gd name="connsiteY417" fmla="*/ 19997 h 4994143"/>
              <a:gd name="connsiteX418" fmla="*/ 641918 w 1192542"/>
              <a:gd name="connsiteY418" fmla="*/ -6406 h 4994143"/>
              <a:gd name="connsiteX419" fmla="*/ 664884 w 1192542"/>
              <a:gd name="connsiteY419" fmla="*/ 28227 h 4994143"/>
              <a:gd name="connsiteX420" fmla="*/ 690249 w 1192542"/>
              <a:gd name="connsiteY420" fmla="*/ 63203 h 4994143"/>
              <a:gd name="connsiteX421" fmla="*/ 692992 w 1192542"/>
              <a:gd name="connsiteY421" fmla="*/ 27541 h 4994143"/>
              <a:gd name="connsiteX422" fmla="*/ 695391 w 1192542"/>
              <a:gd name="connsiteY422" fmla="*/ -6749 h 4994143"/>
              <a:gd name="connsiteX423" fmla="*/ 704646 w 1192542"/>
              <a:gd name="connsiteY423" fmla="*/ 3195 h 4994143"/>
              <a:gd name="connsiteX424" fmla="*/ 719043 w 1192542"/>
              <a:gd name="connsiteY424" fmla="*/ 5938 h 4994143"/>
              <a:gd name="connsiteX425" fmla="*/ 722470 w 1192542"/>
              <a:gd name="connsiteY425" fmla="*/ -3663 h 4994143"/>
              <a:gd name="connsiteX426" fmla="*/ 729669 w 1192542"/>
              <a:gd name="connsiteY426" fmla="*/ 12111 h 4994143"/>
              <a:gd name="connsiteX427" fmla="*/ 749550 w 1192542"/>
              <a:gd name="connsiteY427" fmla="*/ 33370 h 4994143"/>
              <a:gd name="connsiteX428" fmla="*/ 757434 w 1192542"/>
              <a:gd name="connsiteY428" fmla="*/ 36799 h 4994143"/>
              <a:gd name="connsiteX429" fmla="*/ 760861 w 1192542"/>
              <a:gd name="connsiteY429" fmla="*/ 49487 h 4994143"/>
              <a:gd name="connsiteX430" fmla="*/ 764289 w 1192542"/>
              <a:gd name="connsiteY430" fmla="*/ 43314 h 4994143"/>
              <a:gd name="connsiteX431" fmla="*/ 776286 w 1192542"/>
              <a:gd name="connsiteY431" fmla="*/ 18626 h 4994143"/>
              <a:gd name="connsiteX432" fmla="*/ 809536 w 1192542"/>
              <a:gd name="connsiteY432" fmla="*/ 60802 h 4994143"/>
              <a:gd name="connsiteX433" fmla="*/ 816049 w 1192542"/>
              <a:gd name="connsiteY433" fmla="*/ 66289 h 4994143"/>
              <a:gd name="connsiteX434" fmla="*/ 820848 w 1192542"/>
              <a:gd name="connsiteY434" fmla="*/ 41943 h 4994143"/>
              <a:gd name="connsiteX435" fmla="*/ 829417 w 1192542"/>
              <a:gd name="connsiteY435" fmla="*/ 39200 h 4994143"/>
              <a:gd name="connsiteX436" fmla="*/ 855468 w 1192542"/>
              <a:gd name="connsiteY436" fmla="*/ 79662 h 4994143"/>
              <a:gd name="connsiteX437" fmla="*/ 858553 w 1192542"/>
              <a:gd name="connsiteY437" fmla="*/ 55659 h 4994143"/>
              <a:gd name="connsiteX438" fmla="*/ 865751 w 1192542"/>
              <a:gd name="connsiteY438" fmla="*/ 30970 h 4994143"/>
              <a:gd name="connsiteX439" fmla="*/ 875349 w 1192542"/>
              <a:gd name="connsiteY439" fmla="*/ 11768 h 4994143"/>
              <a:gd name="connsiteX440" fmla="*/ 882547 w 1192542"/>
              <a:gd name="connsiteY440" fmla="*/ -1263 h 4994143"/>
              <a:gd name="connsiteX441" fmla="*/ 882205 w 1192542"/>
              <a:gd name="connsiteY441" fmla="*/ 64231 h 4994143"/>
              <a:gd name="connsiteX442" fmla="*/ 885290 w 1192542"/>
              <a:gd name="connsiteY442" fmla="*/ 93378 h 4994143"/>
              <a:gd name="connsiteX443" fmla="*/ 904828 w 1192542"/>
              <a:gd name="connsiteY443" fmla="*/ 165387 h 4994143"/>
              <a:gd name="connsiteX444" fmla="*/ 899686 w 1192542"/>
              <a:gd name="connsiteY444" fmla="*/ 183218 h 4994143"/>
              <a:gd name="connsiteX445" fmla="*/ 900715 w 1192542"/>
              <a:gd name="connsiteY445" fmla="*/ 206535 h 4994143"/>
              <a:gd name="connsiteX446" fmla="*/ 913740 w 1192542"/>
              <a:gd name="connsiteY446" fmla="*/ 132126 h 4994143"/>
              <a:gd name="connsiteX447" fmla="*/ 911684 w 1192542"/>
              <a:gd name="connsiteY447" fmla="*/ 93035 h 4994143"/>
              <a:gd name="connsiteX448" fmla="*/ 922995 w 1192542"/>
              <a:gd name="connsiteY448" fmla="*/ 95092 h 4994143"/>
              <a:gd name="connsiteX449" fmla="*/ 934650 w 1192542"/>
              <a:gd name="connsiteY449" fmla="*/ 96807 h 4994143"/>
              <a:gd name="connsiteX450" fmla="*/ 949732 w 1192542"/>
              <a:gd name="connsiteY450" fmla="*/ 62517 h 4994143"/>
              <a:gd name="connsiteX451" fmla="*/ 972698 w 1192542"/>
              <a:gd name="connsiteY451" fmla="*/ 36114 h 4994143"/>
              <a:gd name="connsiteX452" fmla="*/ 989837 w 1192542"/>
              <a:gd name="connsiteY452" fmla="*/ 50172 h 4994143"/>
              <a:gd name="connsiteX453" fmla="*/ 1020001 w 1192542"/>
              <a:gd name="connsiteY453" fmla="*/ 63546 h 4994143"/>
              <a:gd name="connsiteX454" fmla="*/ 1042625 w 1192542"/>
              <a:gd name="connsiteY454" fmla="*/ 70061 h 4994143"/>
              <a:gd name="connsiteX455" fmla="*/ 1076217 w 1192542"/>
              <a:gd name="connsiteY455" fmla="*/ 85834 h 4994143"/>
              <a:gd name="connsiteX456" fmla="*/ 1084101 w 1192542"/>
              <a:gd name="connsiteY456" fmla="*/ 98521 h 4994143"/>
              <a:gd name="connsiteX457" fmla="*/ 1083415 w 1192542"/>
              <a:gd name="connsiteY457" fmla="*/ 123896 h 4994143"/>
              <a:gd name="connsiteX458" fmla="*/ 1096783 w 1192542"/>
              <a:gd name="connsiteY458" fmla="*/ 179789 h 4994143"/>
              <a:gd name="connsiteX459" fmla="*/ 1105010 w 1192542"/>
              <a:gd name="connsiteY459" fmla="*/ 233967 h 4994143"/>
              <a:gd name="connsiteX460" fmla="*/ 1101582 w 1192542"/>
              <a:gd name="connsiteY460" fmla="*/ 271000 h 4994143"/>
              <a:gd name="connsiteX461" fmla="*/ 1100211 w 1192542"/>
              <a:gd name="connsiteY461" fmla="*/ 291231 h 4994143"/>
              <a:gd name="connsiteX462" fmla="*/ 1096783 w 1192542"/>
              <a:gd name="connsiteY462" fmla="*/ 352267 h 4994143"/>
              <a:gd name="connsiteX463" fmla="*/ 1099868 w 1192542"/>
              <a:gd name="connsiteY463" fmla="*/ 406103 h 4994143"/>
              <a:gd name="connsiteX464" fmla="*/ 1108438 w 1192542"/>
              <a:gd name="connsiteY464" fmla="*/ 366669 h 4994143"/>
              <a:gd name="connsiteX465" fmla="*/ 1115979 w 1192542"/>
              <a:gd name="connsiteY465" fmla="*/ 326207 h 4994143"/>
              <a:gd name="connsiteX466" fmla="*/ 1124206 w 1192542"/>
              <a:gd name="connsiteY466" fmla="*/ 331008 h 4994143"/>
              <a:gd name="connsiteX467" fmla="*/ 1133803 w 1192542"/>
              <a:gd name="connsiteY467" fmla="*/ 331693 h 4994143"/>
              <a:gd name="connsiteX468" fmla="*/ 1131747 w 1192542"/>
              <a:gd name="connsiteY468" fmla="*/ 308719 h 4994143"/>
              <a:gd name="connsiteX469" fmla="*/ 1137231 w 1192542"/>
              <a:gd name="connsiteY469" fmla="*/ 260713 h 4994143"/>
              <a:gd name="connsiteX470" fmla="*/ 1151628 w 1192542"/>
              <a:gd name="connsiteY470" fmla="*/ 214079 h 4994143"/>
              <a:gd name="connsiteX471" fmla="*/ 1169795 w 1192542"/>
              <a:gd name="connsiteY471" fmla="*/ 190076 h 4994143"/>
              <a:gd name="connsiteX472" fmla="*/ 1173566 w 1192542"/>
              <a:gd name="connsiteY472" fmla="*/ 213050 h 4994143"/>
              <a:gd name="connsiteX473" fmla="*/ 1172195 w 1192542"/>
              <a:gd name="connsiteY473" fmla="*/ 335808 h 4994143"/>
              <a:gd name="connsiteX474" fmla="*/ 1160883 w 1192542"/>
              <a:gd name="connsiteY474" fmla="*/ 392730 h 4994143"/>
              <a:gd name="connsiteX475" fmla="*/ 1148200 w 1192542"/>
              <a:gd name="connsiteY475" fmla="*/ 439707 h 4994143"/>
              <a:gd name="connsiteX476" fmla="*/ 1151628 w 1192542"/>
              <a:gd name="connsiteY476" fmla="*/ 466110 h 4994143"/>
              <a:gd name="connsiteX477" fmla="*/ 1155056 w 1192542"/>
              <a:gd name="connsiteY477" fmla="*/ 457881 h 4994143"/>
              <a:gd name="connsiteX478" fmla="*/ 1162597 w 1192542"/>
              <a:gd name="connsiteY478" fmla="*/ 453423 h 4994143"/>
              <a:gd name="connsiteX479" fmla="*/ 1160540 w 1192542"/>
              <a:gd name="connsiteY479" fmla="*/ 473997 h 4994143"/>
              <a:gd name="connsiteX480" fmla="*/ 1151285 w 1192542"/>
              <a:gd name="connsiteY480" fmla="*/ 486684 h 4994143"/>
              <a:gd name="connsiteX481" fmla="*/ 1143401 w 1192542"/>
              <a:gd name="connsiteY481" fmla="*/ 501086 h 4994143"/>
              <a:gd name="connsiteX482" fmla="*/ 1144772 w 1192542"/>
              <a:gd name="connsiteY482" fmla="*/ 536062 h 4994143"/>
              <a:gd name="connsiteX483" fmla="*/ 1145115 w 1192542"/>
              <a:gd name="connsiteY483" fmla="*/ 556979 h 4994143"/>
              <a:gd name="connsiteX484" fmla="*/ 1139631 w 1192542"/>
              <a:gd name="connsiteY484" fmla="*/ 539834 h 4994143"/>
              <a:gd name="connsiteX485" fmla="*/ 1127976 w 1192542"/>
              <a:gd name="connsiteY485" fmla="*/ 529547 h 4994143"/>
              <a:gd name="connsiteX486" fmla="*/ 1116322 w 1192542"/>
              <a:gd name="connsiteY486" fmla="*/ 534004 h 4994143"/>
              <a:gd name="connsiteX487" fmla="*/ 1113922 w 1192542"/>
              <a:gd name="connsiteY487" fmla="*/ 539834 h 4994143"/>
              <a:gd name="connsiteX488" fmla="*/ 1109123 w 1192542"/>
              <a:gd name="connsiteY488" fmla="*/ 507258 h 4994143"/>
              <a:gd name="connsiteX489" fmla="*/ 1101925 w 1192542"/>
              <a:gd name="connsiteY489" fmla="*/ 463710 h 4994143"/>
              <a:gd name="connsiteX490" fmla="*/ 1096098 w 1192542"/>
              <a:gd name="connsiteY490" fmla="*/ 456852 h 4994143"/>
              <a:gd name="connsiteX491" fmla="*/ 1095070 w 1192542"/>
              <a:gd name="connsiteY491" fmla="*/ 493542 h 4994143"/>
              <a:gd name="connsiteX492" fmla="*/ 1084786 w 1192542"/>
              <a:gd name="connsiteY492" fmla="*/ 492856 h 4994143"/>
              <a:gd name="connsiteX493" fmla="*/ 1075874 w 1192542"/>
              <a:gd name="connsiteY493" fmla="*/ 460967 h 4994143"/>
              <a:gd name="connsiteX494" fmla="*/ 1074503 w 1192542"/>
              <a:gd name="connsiteY494" fmla="*/ 473997 h 4994143"/>
              <a:gd name="connsiteX495" fmla="*/ 1084786 w 1192542"/>
              <a:gd name="connsiteY495" fmla="*/ 588525 h 4994143"/>
              <a:gd name="connsiteX496" fmla="*/ 1077931 w 1192542"/>
              <a:gd name="connsiteY496" fmla="*/ 592297 h 4994143"/>
              <a:gd name="connsiteX497" fmla="*/ 1073817 w 1192542"/>
              <a:gd name="connsiteY497" fmla="*/ 562122 h 4994143"/>
              <a:gd name="connsiteX498" fmla="*/ 1069361 w 1192542"/>
              <a:gd name="connsiteY498" fmla="*/ 558693 h 4994143"/>
              <a:gd name="connsiteX499" fmla="*/ 1059078 w 1192542"/>
              <a:gd name="connsiteY499" fmla="*/ 728429 h 4994143"/>
              <a:gd name="connsiteX500" fmla="*/ 1064905 w 1192542"/>
              <a:gd name="connsiteY500" fmla="*/ 915309 h 4994143"/>
              <a:gd name="connsiteX501" fmla="*/ 1068333 w 1192542"/>
              <a:gd name="connsiteY501" fmla="*/ 1321646 h 4994143"/>
              <a:gd name="connsiteX502" fmla="*/ 1065248 w 1192542"/>
              <a:gd name="connsiteY502" fmla="*/ 1361079 h 4994143"/>
              <a:gd name="connsiteX503" fmla="*/ 1064905 w 1192542"/>
              <a:gd name="connsiteY503" fmla="*/ 1475608 h 4994143"/>
              <a:gd name="connsiteX504" fmla="*/ 1060106 w 1192542"/>
              <a:gd name="connsiteY504" fmla="*/ 1540073 h 4994143"/>
              <a:gd name="connsiteX505" fmla="*/ 1055650 w 1192542"/>
              <a:gd name="connsiteY505" fmla="*/ 1659402 h 4994143"/>
              <a:gd name="connsiteX506" fmla="*/ 1052565 w 1192542"/>
              <a:gd name="connsiteY506" fmla="*/ 1779074 h 4994143"/>
              <a:gd name="connsiteX507" fmla="*/ 1047081 w 1192542"/>
              <a:gd name="connsiteY507" fmla="*/ 1755757 h 4994143"/>
              <a:gd name="connsiteX508" fmla="*/ 1038511 w 1192542"/>
              <a:gd name="connsiteY508" fmla="*/ 1737583 h 4994143"/>
              <a:gd name="connsiteX509" fmla="*/ 1035083 w 1192542"/>
              <a:gd name="connsiteY509" fmla="*/ 1753700 h 4994143"/>
              <a:gd name="connsiteX510" fmla="*/ 1029942 w 1192542"/>
              <a:gd name="connsiteY510" fmla="*/ 1674490 h 4994143"/>
              <a:gd name="connsiteX511" fmla="*/ 1035426 w 1192542"/>
              <a:gd name="connsiteY511" fmla="*/ 1612082 h 4994143"/>
              <a:gd name="connsiteX512" fmla="*/ 1037826 w 1192542"/>
              <a:gd name="connsiteY512" fmla="*/ 1602824 h 4994143"/>
              <a:gd name="connsiteX513" fmla="*/ 1038168 w 1192542"/>
              <a:gd name="connsiteY513" fmla="*/ 1580535 h 4994143"/>
              <a:gd name="connsiteX514" fmla="*/ 1040225 w 1192542"/>
              <a:gd name="connsiteY514" fmla="*/ 1359708 h 4994143"/>
              <a:gd name="connsiteX515" fmla="*/ 1033027 w 1192542"/>
              <a:gd name="connsiteY515" fmla="*/ 1333647 h 4994143"/>
              <a:gd name="connsiteX516" fmla="*/ 1028228 w 1192542"/>
              <a:gd name="connsiteY516" fmla="*/ 1349764 h 4994143"/>
              <a:gd name="connsiteX517" fmla="*/ 1020001 w 1192542"/>
              <a:gd name="connsiteY517" fmla="*/ 1353878 h 4994143"/>
              <a:gd name="connsiteX518" fmla="*/ 1022743 w 1192542"/>
              <a:gd name="connsiteY518" fmla="*/ 1342563 h 4994143"/>
              <a:gd name="connsiteX519" fmla="*/ 1029942 w 1192542"/>
              <a:gd name="connsiteY519" fmla="*/ 1290099 h 4994143"/>
              <a:gd name="connsiteX520" fmla="*/ 1021715 w 1192542"/>
              <a:gd name="connsiteY520" fmla="*/ 1280155 h 4994143"/>
              <a:gd name="connsiteX521" fmla="*/ 1016574 w 1192542"/>
              <a:gd name="connsiteY521" fmla="*/ 1275354 h 4994143"/>
              <a:gd name="connsiteX522" fmla="*/ 1010061 w 1192542"/>
              <a:gd name="connsiteY522" fmla="*/ 1277412 h 4994143"/>
              <a:gd name="connsiteX523" fmla="*/ 1011089 w 1192542"/>
              <a:gd name="connsiteY523" fmla="*/ 1299014 h 4994143"/>
              <a:gd name="connsiteX524" fmla="*/ 1012117 w 1192542"/>
              <a:gd name="connsiteY524" fmla="*/ 1315816 h 4994143"/>
              <a:gd name="connsiteX525" fmla="*/ 1007661 w 1192542"/>
              <a:gd name="connsiteY525" fmla="*/ 1434460 h 4994143"/>
              <a:gd name="connsiteX526" fmla="*/ 1002520 w 1192542"/>
              <a:gd name="connsiteY526" fmla="*/ 1445090 h 4994143"/>
              <a:gd name="connsiteX527" fmla="*/ 997378 w 1192542"/>
              <a:gd name="connsiteY527" fmla="*/ 1430345 h 4994143"/>
              <a:gd name="connsiteX528" fmla="*/ 995664 w 1192542"/>
              <a:gd name="connsiteY528" fmla="*/ 1421773 h 4994143"/>
              <a:gd name="connsiteX529" fmla="*/ 993607 w 1192542"/>
              <a:gd name="connsiteY529" fmla="*/ 1560647 h 4994143"/>
              <a:gd name="connsiteX530" fmla="*/ 991894 w 1192542"/>
              <a:gd name="connsiteY530" fmla="*/ 1581221 h 4994143"/>
              <a:gd name="connsiteX531" fmla="*/ 988466 w 1192542"/>
              <a:gd name="connsiteY531" fmla="*/ 1702265 h 4994143"/>
              <a:gd name="connsiteX532" fmla="*/ 994293 w 1192542"/>
              <a:gd name="connsiteY532" fmla="*/ 1858284 h 4994143"/>
              <a:gd name="connsiteX533" fmla="*/ 997721 w 1192542"/>
              <a:gd name="connsiteY533" fmla="*/ 2022876 h 4994143"/>
              <a:gd name="connsiteX534" fmla="*/ 990865 w 1192542"/>
              <a:gd name="connsiteY534" fmla="*/ 1939209 h 4994143"/>
              <a:gd name="connsiteX535" fmla="*/ 987780 w 1192542"/>
              <a:gd name="connsiteY535" fmla="*/ 1927893 h 4994143"/>
              <a:gd name="connsiteX536" fmla="*/ 980239 w 1192542"/>
              <a:gd name="connsiteY536" fmla="*/ 1950181 h 4994143"/>
              <a:gd name="connsiteX537" fmla="*/ 971327 w 1192542"/>
              <a:gd name="connsiteY537" fmla="*/ 1974184 h 4994143"/>
              <a:gd name="connsiteX538" fmla="*/ 963786 w 1192542"/>
              <a:gd name="connsiteY538" fmla="*/ 2010875 h 4994143"/>
              <a:gd name="connsiteX539" fmla="*/ 964814 w 1192542"/>
              <a:gd name="connsiteY539" fmla="*/ 2026305 h 4994143"/>
              <a:gd name="connsiteX540" fmla="*/ 967556 w 1192542"/>
              <a:gd name="connsiteY540" fmla="*/ 2009160 h 4994143"/>
              <a:gd name="connsiteX541" fmla="*/ 976811 w 1192542"/>
              <a:gd name="connsiteY541" fmla="*/ 2017733 h 4994143"/>
              <a:gd name="connsiteX542" fmla="*/ 979554 w 1192542"/>
              <a:gd name="connsiteY542" fmla="*/ 2035906 h 4994143"/>
              <a:gd name="connsiteX543" fmla="*/ 987437 w 1192542"/>
              <a:gd name="connsiteY543" fmla="*/ 2009503 h 4994143"/>
              <a:gd name="connsiteX544" fmla="*/ 990522 w 1192542"/>
              <a:gd name="connsiteY544" fmla="*/ 2050651 h 4994143"/>
              <a:gd name="connsiteX545" fmla="*/ 994979 w 1192542"/>
              <a:gd name="connsiteY545" fmla="*/ 2089742 h 4994143"/>
              <a:gd name="connsiteX546" fmla="*/ 998064 w 1192542"/>
              <a:gd name="connsiteY546" fmla="*/ 2076026 h 4994143"/>
              <a:gd name="connsiteX547" fmla="*/ 1002177 w 1192542"/>
              <a:gd name="connsiteY547" fmla="*/ 2062310 h 4994143"/>
              <a:gd name="connsiteX548" fmla="*/ 1007661 w 1192542"/>
              <a:gd name="connsiteY548" fmla="*/ 2112030 h 4994143"/>
              <a:gd name="connsiteX549" fmla="*/ 1003205 w 1192542"/>
              <a:gd name="connsiteY549" fmla="*/ 2161751 h 4994143"/>
              <a:gd name="connsiteX550" fmla="*/ 1002177 w 1192542"/>
              <a:gd name="connsiteY550" fmla="*/ 2193298 h 4994143"/>
              <a:gd name="connsiteX551" fmla="*/ 1009375 w 1192542"/>
              <a:gd name="connsiteY551" fmla="*/ 2223816 h 4994143"/>
              <a:gd name="connsiteX552" fmla="*/ 1013146 w 1192542"/>
              <a:gd name="connsiteY552" fmla="*/ 2267707 h 4994143"/>
              <a:gd name="connsiteX553" fmla="*/ 1011775 w 1192542"/>
              <a:gd name="connsiteY553" fmla="*/ 2283823 h 4994143"/>
              <a:gd name="connsiteX554" fmla="*/ 1006633 w 1192542"/>
              <a:gd name="connsiteY554" fmla="*/ 2247133 h 4994143"/>
              <a:gd name="connsiteX555" fmla="*/ 1001149 w 1192542"/>
              <a:gd name="connsiteY555" fmla="*/ 2208728 h 4994143"/>
              <a:gd name="connsiteX556" fmla="*/ 997035 w 1192542"/>
              <a:gd name="connsiteY556" fmla="*/ 2234446 h 4994143"/>
              <a:gd name="connsiteX557" fmla="*/ 997721 w 1192542"/>
              <a:gd name="connsiteY557" fmla="*/ 2246790 h 4994143"/>
              <a:gd name="connsiteX558" fmla="*/ 996350 w 1192542"/>
              <a:gd name="connsiteY558" fmla="*/ 2267707 h 4994143"/>
              <a:gd name="connsiteX559" fmla="*/ 986752 w 1192542"/>
              <a:gd name="connsiteY559" fmla="*/ 2312627 h 4994143"/>
              <a:gd name="connsiteX560" fmla="*/ 984352 w 1192542"/>
              <a:gd name="connsiteY560" fmla="*/ 2310226 h 4994143"/>
              <a:gd name="connsiteX561" fmla="*/ 974412 w 1192542"/>
              <a:gd name="connsiteY561" fmla="*/ 2178896 h 4994143"/>
              <a:gd name="connsiteX562" fmla="*/ 972698 w 1192542"/>
              <a:gd name="connsiteY562" fmla="*/ 2170323 h 4994143"/>
              <a:gd name="connsiteX563" fmla="*/ 969270 w 1192542"/>
              <a:gd name="connsiteY563" fmla="*/ 2178896 h 4994143"/>
              <a:gd name="connsiteX564" fmla="*/ 966871 w 1192542"/>
              <a:gd name="connsiteY564" fmla="*/ 2216615 h 4994143"/>
              <a:gd name="connsiteX565" fmla="*/ 965500 w 1192542"/>
              <a:gd name="connsiteY565" fmla="*/ 2276622 h 4994143"/>
              <a:gd name="connsiteX566" fmla="*/ 963443 w 1192542"/>
              <a:gd name="connsiteY566" fmla="*/ 2315370 h 4994143"/>
              <a:gd name="connsiteX567" fmla="*/ 956245 w 1192542"/>
              <a:gd name="connsiteY567" fmla="*/ 2321199 h 4994143"/>
              <a:gd name="connsiteX568" fmla="*/ 954531 w 1192542"/>
              <a:gd name="connsiteY568" fmla="*/ 2353775 h 4994143"/>
              <a:gd name="connsiteX569" fmla="*/ 954188 w 1192542"/>
              <a:gd name="connsiteY569" fmla="*/ 2382578 h 4994143"/>
              <a:gd name="connsiteX570" fmla="*/ 942534 w 1192542"/>
              <a:gd name="connsiteY570" fmla="*/ 2366462 h 4994143"/>
              <a:gd name="connsiteX571" fmla="*/ 933964 w 1192542"/>
              <a:gd name="connsiteY571" fmla="*/ 2348631 h 4994143"/>
              <a:gd name="connsiteX572" fmla="*/ 939106 w 1192542"/>
              <a:gd name="connsiteY572" fmla="*/ 2299597 h 4994143"/>
              <a:gd name="connsiteX573" fmla="*/ 942534 w 1192542"/>
              <a:gd name="connsiteY573" fmla="*/ 2293424 h 4994143"/>
              <a:gd name="connsiteX574" fmla="*/ 937392 w 1192542"/>
              <a:gd name="connsiteY574" fmla="*/ 2290681 h 4994143"/>
              <a:gd name="connsiteX575" fmla="*/ 932250 w 1192542"/>
              <a:gd name="connsiteY575" fmla="*/ 2257420 h 4994143"/>
              <a:gd name="connsiteX576" fmla="*/ 928480 w 1192542"/>
              <a:gd name="connsiteY576" fmla="*/ 2226902 h 4994143"/>
              <a:gd name="connsiteX577" fmla="*/ 927451 w 1192542"/>
              <a:gd name="connsiteY577" fmla="*/ 2218329 h 4994143"/>
              <a:gd name="connsiteX578" fmla="*/ 928822 w 1192542"/>
              <a:gd name="connsiteY578" fmla="*/ 2130890 h 4994143"/>
              <a:gd name="connsiteX579" fmla="*/ 922652 w 1192542"/>
              <a:gd name="connsiteY579" fmla="*/ 2139462 h 4994143"/>
              <a:gd name="connsiteX580" fmla="*/ 922652 w 1192542"/>
              <a:gd name="connsiteY580" fmla="*/ 2156607 h 4994143"/>
              <a:gd name="connsiteX581" fmla="*/ 921624 w 1192542"/>
              <a:gd name="connsiteY581" fmla="*/ 2170666 h 4994143"/>
              <a:gd name="connsiteX582" fmla="*/ 916825 w 1192542"/>
              <a:gd name="connsiteY582" fmla="*/ 2219701 h 4994143"/>
              <a:gd name="connsiteX583" fmla="*/ 914083 w 1192542"/>
              <a:gd name="connsiteY583" fmla="*/ 2324628 h 4994143"/>
              <a:gd name="connsiteX584" fmla="*/ 915454 w 1192542"/>
              <a:gd name="connsiteY584" fmla="*/ 2465217 h 4994143"/>
              <a:gd name="connsiteX585" fmla="*/ 921967 w 1192542"/>
              <a:gd name="connsiteY585" fmla="*/ 2488877 h 4994143"/>
              <a:gd name="connsiteX586" fmla="*/ 918539 w 1192542"/>
              <a:gd name="connsiteY586" fmla="*/ 2514938 h 4994143"/>
              <a:gd name="connsiteX587" fmla="*/ 915111 w 1192542"/>
              <a:gd name="connsiteY587" fmla="*/ 2495392 h 4994143"/>
              <a:gd name="connsiteX588" fmla="*/ 912712 w 1192542"/>
              <a:gd name="connsiteY588" fmla="*/ 2478590 h 4994143"/>
              <a:gd name="connsiteX589" fmla="*/ 908941 w 1192542"/>
              <a:gd name="connsiteY589" fmla="*/ 2546485 h 4994143"/>
              <a:gd name="connsiteX590" fmla="*/ 906542 w 1192542"/>
              <a:gd name="connsiteY590" fmla="*/ 2583175 h 4994143"/>
              <a:gd name="connsiteX591" fmla="*/ 896601 w 1192542"/>
              <a:gd name="connsiteY591" fmla="*/ 2603749 h 4994143"/>
              <a:gd name="connsiteX592" fmla="*/ 892145 w 1192542"/>
              <a:gd name="connsiteY592" fmla="*/ 2539627 h 4994143"/>
              <a:gd name="connsiteX593" fmla="*/ 888717 w 1192542"/>
              <a:gd name="connsiteY593" fmla="*/ 2451158 h 4994143"/>
              <a:gd name="connsiteX594" fmla="*/ 884947 w 1192542"/>
              <a:gd name="connsiteY594" fmla="*/ 2509108 h 4994143"/>
              <a:gd name="connsiteX595" fmla="*/ 878434 w 1192542"/>
              <a:gd name="connsiteY595" fmla="*/ 2614379 h 4994143"/>
              <a:gd name="connsiteX596" fmla="*/ 877406 w 1192542"/>
              <a:gd name="connsiteY596" fmla="*/ 2641811 h 4994143"/>
              <a:gd name="connsiteX597" fmla="*/ 888717 w 1192542"/>
              <a:gd name="connsiteY597" fmla="*/ 2661699 h 4994143"/>
              <a:gd name="connsiteX598" fmla="*/ 898315 w 1192542"/>
              <a:gd name="connsiteY598" fmla="*/ 2662728 h 4994143"/>
              <a:gd name="connsiteX599" fmla="*/ 895916 w 1192542"/>
              <a:gd name="connsiteY599" fmla="*/ 2642154 h 4994143"/>
              <a:gd name="connsiteX600" fmla="*/ 900715 w 1192542"/>
              <a:gd name="connsiteY600" fmla="*/ 2612664 h 4994143"/>
              <a:gd name="connsiteX601" fmla="*/ 907570 w 1192542"/>
              <a:gd name="connsiteY601" fmla="*/ 2603749 h 4994143"/>
              <a:gd name="connsiteX602" fmla="*/ 913397 w 1192542"/>
              <a:gd name="connsiteY602" fmla="*/ 2623637 h 4994143"/>
              <a:gd name="connsiteX603" fmla="*/ 920596 w 1192542"/>
              <a:gd name="connsiteY603" fmla="*/ 2649697 h 4994143"/>
              <a:gd name="connsiteX604" fmla="*/ 907227 w 1192542"/>
              <a:gd name="connsiteY604" fmla="*/ 2642839 h 4994143"/>
              <a:gd name="connsiteX605" fmla="*/ 903457 w 1192542"/>
              <a:gd name="connsiteY605" fmla="*/ 2638039 h 4994143"/>
              <a:gd name="connsiteX606" fmla="*/ 894545 w 1192542"/>
              <a:gd name="connsiteY606" fmla="*/ 2672672 h 4994143"/>
              <a:gd name="connsiteX607" fmla="*/ 891117 w 1192542"/>
              <a:gd name="connsiteY607" fmla="*/ 2675072 h 4994143"/>
              <a:gd name="connsiteX608" fmla="*/ 884261 w 1192542"/>
              <a:gd name="connsiteY608" fmla="*/ 2693932 h 4994143"/>
              <a:gd name="connsiteX609" fmla="*/ 877749 w 1192542"/>
              <a:gd name="connsiteY609" fmla="*/ 2712105 h 4994143"/>
              <a:gd name="connsiteX610" fmla="*/ 879805 w 1192542"/>
              <a:gd name="connsiteY610" fmla="*/ 2713134 h 4994143"/>
              <a:gd name="connsiteX611" fmla="*/ 884604 w 1192542"/>
              <a:gd name="connsiteY611" fmla="*/ 2706962 h 4994143"/>
              <a:gd name="connsiteX612" fmla="*/ 882547 w 1192542"/>
              <a:gd name="connsiteY612" fmla="*/ 2736108 h 4994143"/>
              <a:gd name="connsiteX613" fmla="*/ 881176 w 1192542"/>
              <a:gd name="connsiteY613" fmla="*/ 2800916 h 4994143"/>
              <a:gd name="connsiteX614" fmla="*/ 896601 w 1192542"/>
              <a:gd name="connsiteY614" fmla="*/ 2807431 h 4994143"/>
              <a:gd name="connsiteX615" fmla="*/ 908256 w 1192542"/>
              <a:gd name="connsiteY615" fmla="*/ 2805374 h 4994143"/>
              <a:gd name="connsiteX616" fmla="*/ 908256 w 1192542"/>
              <a:gd name="connsiteY616" fmla="*/ 2831777 h 4994143"/>
              <a:gd name="connsiteX617" fmla="*/ 911684 w 1192542"/>
              <a:gd name="connsiteY617" fmla="*/ 2856123 h 4994143"/>
              <a:gd name="connsiteX618" fmla="*/ 915111 w 1192542"/>
              <a:gd name="connsiteY618" fmla="*/ 2857495 h 4994143"/>
              <a:gd name="connsiteX619" fmla="*/ 922995 w 1192542"/>
              <a:gd name="connsiteY619" fmla="*/ 2855437 h 4994143"/>
              <a:gd name="connsiteX620" fmla="*/ 925052 w 1192542"/>
              <a:gd name="connsiteY620" fmla="*/ 2857152 h 4994143"/>
              <a:gd name="connsiteX621" fmla="*/ 919910 w 1192542"/>
              <a:gd name="connsiteY621" fmla="*/ 2875669 h 4994143"/>
              <a:gd name="connsiteX622" fmla="*/ 918196 w 1192542"/>
              <a:gd name="connsiteY622" fmla="*/ 2892814 h 4994143"/>
              <a:gd name="connsiteX623" fmla="*/ 917168 w 1192542"/>
              <a:gd name="connsiteY623" fmla="*/ 2909273 h 4994143"/>
              <a:gd name="connsiteX624" fmla="*/ 910998 w 1192542"/>
              <a:gd name="connsiteY624" fmla="*/ 2901729 h 4994143"/>
              <a:gd name="connsiteX625" fmla="*/ 909284 w 1192542"/>
              <a:gd name="connsiteY625" fmla="*/ 2922989 h 4994143"/>
              <a:gd name="connsiteX626" fmla="*/ 913055 w 1192542"/>
              <a:gd name="connsiteY626" fmla="*/ 2962422 h 4994143"/>
              <a:gd name="connsiteX627" fmla="*/ 929508 w 1192542"/>
              <a:gd name="connsiteY627" fmla="*/ 3051576 h 4994143"/>
              <a:gd name="connsiteX628" fmla="*/ 935335 w 1192542"/>
              <a:gd name="connsiteY628" fmla="*/ 3209310 h 4994143"/>
              <a:gd name="connsiteX629" fmla="*/ 933279 w 1192542"/>
              <a:gd name="connsiteY629" fmla="*/ 3348185 h 4994143"/>
              <a:gd name="connsiteX630" fmla="*/ 934307 w 1192542"/>
              <a:gd name="connsiteY630" fmla="*/ 3340641 h 4994143"/>
              <a:gd name="connsiteX631" fmla="*/ 943562 w 1192542"/>
              <a:gd name="connsiteY631" fmla="*/ 3317324 h 4994143"/>
              <a:gd name="connsiteX632" fmla="*/ 949389 w 1192542"/>
              <a:gd name="connsiteY632" fmla="*/ 3269318 h 4994143"/>
              <a:gd name="connsiteX633" fmla="*/ 951103 w 1192542"/>
              <a:gd name="connsiteY633" fmla="*/ 3224055 h 4994143"/>
              <a:gd name="connsiteX634" fmla="*/ 956245 w 1192542"/>
              <a:gd name="connsiteY634" fmla="*/ 3191822 h 4994143"/>
              <a:gd name="connsiteX635" fmla="*/ 963100 w 1192542"/>
              <a:gd name="connsiteY635" fmla="*/ 3175706 h 4994143"/>
              <a:gd name="connsiteX636" fmla="*/ 963100 w 1192542"/>
              <a:gd name="connsiteY636" fmla="*/ 3165419 h 4994143"/>
              <a:gd name="connsiteX637" fmla="*/ 956245 w 1192542"/>
              <a:gd name="connsiteY637" fmla="*/ 3153075 h 4994143"/>
              <a:gd name="connsiteX638" fmla="*/ 959672 w 1192542"/>
              <a:gd name="connsiteY638" fmla="*/ 3142445 h 4994143"/>
              <a:gd name="connsiteX639" fmla="*/ 963100 w 1192542"/>
              <a:gd name="connsiteY639" fmla="*/ 3148960 h 4994143"/>
              <a:gd name="connsiteX640" fmla="*/ 973384 w 1192542"/>
              <a:gd name="connsiteY640" fmla="*/ 3159590 h 4994143"/>
              <a:gd name="connsiteX641" fmla="*/ 979896 w 1192542"/>
              <a:gd name="connsiteY641" fmla="*/ 3169877 h 4994143"/>
              <a:gd name="connsiteX642" fmla="*/ 978525 w 1192542"/>
              <a:gd name="connsiteY642" fmla="*/ 3184621 h 4994143"/>
              <a:gd name="connsiteX643" fmla="*/ 975440 w 1192542"/>
              <a:gd name="connsiteY643" fmla="*/ 3192851 h 4994143"/>
              <a:gd name="connsiteX644" fmla="*/ 968242 w 1192542"/>
              <a:gd name="connsiteY644" fmla="*/ 3197309 h 4994143"/>
              <a:gd name="connsiteX645" fmla="*/ 973041 w 1192542"/>
              <a:gd name="connsiteY645" fmla="*/ 3215140 h 4994143"/>
              <a:gd name="connsiteX646" fmla="*/ 976469 w 1192542"/>
              <a:gd name="connsiteY646" fmla="*/ 3220626 h 4994143"/>
              <a:gd name="connsiteX647" fmla="*/ 981953 w 1192542"/>
              <a:gd name="connsiteY647" fmla="*/ 3213082 h 4994143"/>
              <a:gd name="connsiteX648" fmla="*/ 987437 w 1192542"/>
              <a:gd name="connsiteY648" fmla="*/ 3195251 h 4994143"/>
              <a:gd name="connsiteX649" fmla="*/ 993265 w 1192542"/>
              <a:gd name="connsiteY649" fmla="*/ 3096153 h 4994143"/>
              <a:gd name="connsiteX650" fmla="*/ 996007 w 1192542"/>
              <a:gd name="connsiteY650" fmla="*/ 3006999 h 4994143"/>
              <a:gd name="connsiteX651" fmla="*/ 1004576 w 1192542"/>
              <a:gd name="connsiteY651" fmla="*/ 2926418 h 4994143"/>
              <a:gd name="connsiteX652" fmla="*/ 1004234 w 1192542"/>
              <a:gd name="connsiteY652" fmla="*/ 2952135 h 4994143"/>
              <a:gd name="connsiteX653" fmla="*/ 1003891 w 1192542"/>
              <a:gd name="connsiteY653" fmla="*/ 2959679 h 4994143"/>
              <a:gd name="connsiteX654" fmla="*/ 1004919 w 1192542"/>
              <a:gd name="connsiteY654" fmla="*/ 3023801 h 4994143"/>
              <a:gd name="connsiteX655" fmla="*/ 1008690 w 1192542"/>
              <a:gd name="connsiteY655" fmla="*/ 3077637 h 4994143"/>
              <a:gd name="connsiteX656" fmla="*/ 1014517 w 1192542"/>
              <a:gd name="connsiteY656" fmla="*/ 3077637 h 4994143"/>
              <a:gd name="connsiteX657" fmla="*/ 1009375 w 1192542"/>
              <a:gd name="connsiteY657" fmla="*/ 3088952 h 4994143"/>
              <a:gd name="connsiteX658" fmla="*/ 1009718 w 1192542"/>
              <a:gd name="connsiteY658" fmla="*/ 3132501 h 4994143"/>
              <a:gd name="connsiteX659" fmla="*/ 1012803 w 1192542"/>
              <a:gd name="connsiteY659" fmla="*/ 3152732 h 4994143"/>
              <a:gd name="connsiteX660" fmla="*/ 1017945 w 1192542"/>
              <a:gd name="connsiteY660" fmla="*/ 3167476 h 4994143"/>
              <a:gd name="connsiteX661" fmla="*/ 1018630 w 1192542"/>
              <a:gd name="connsiteY661" fmla="*/ 3173992 h 4994143"/>
              <a:gd name="connsiteX662" fmla="*/ 1014517 w 1192542"/>
              <a:gd name="connsiteY662" fmla="*/ 3193880 h 4994143"/>
              <a:gd name="connsiteX663" fmla="*/ 1013831 w 1192542"/>
              <a:gd name="connsiteY663" fmla="*/ 3229541 h 4994143"/>
              <a:gd name="connsiteX664" fmla="*/ 1018287 w 1192542"/>
              <a:gd name="connsiteY664" fmla="*/ 3352985 h 4994143"/>
              <a:gd name="connsiteX665" fmla="*/ 1019659 w 1192542"/>
              <a:gd name="connsiteY665" fmla="*/ 3379046 h 4994143"/>
              <a:gd name="connsiteX666" fmla="*/ 1022401 w 1192542"/>
              <a:gd name="connsiteY666" fmla="*/ 3403735 h 4994143"/>
              <a:gd name="connsiteX667" fmla="*/ 1029599 w 1192542"/>
              <a:gd name="connsiteY667" fmla="*/ 3429795 h 4994143"/>
              <a:gd name="connsiteX668" fmla="*/ 1033712 w 1192542"/>
              <a:gd name="connsiteY668" fmla="*/ 3458941 h 4994143"/>
              <a:gd name="connsiteX669" fmla="*/ 1040911 w 1192542"/>
              <a:gd name="connsiteY669" fmla="*/ 3477458 h 4994143"/>
              <a:gd name="connsiteX670" fmla="*/ 1043653 w 1192542"/>
              <a:gd name="connsiteY670" fmla="*/ 3489117 h 4994143"/>
              <a:gd name="connsiteX671" fmla="*/ 1041939 w 1192542"/>
              <a:gd name="connsiteY671" fmla="*/ 3581357 h 4994143"/>
              <a:gd name="connsiteX672" fmla="*/ 1045710 w 1192542"/>
              <a:gd name="connsiteY672" fmla="*/ 3612561 h 4994143"/>
              <a:gd name="connsiteX673" fmla="*/ 1054279 w 1192542"/>
              <a:gd name="connsiteY673" fmla="*/ 3601588 h 4994143"/>
              <a:gd name="connsiteX674" fmla="*/ 1061135 w 1192542"/>
              <a:gd name="connsiteY674" fmla="*/ 3614618 h 4994143"/>
              <a:gd name="connsiteX675" fmla="*/ 1060792 w 1192542"/>
              <a:gd name="connsiteY675" fmla="*/ 3627305 h 4994143"/>
              <a:gd name="connsiteX676" fmla="*/ 1048795 w 1192542"/>
              <a:gd name="connsiteY676" fmla="*/ 3775781 h 4994143"/>
              <a:gd name="connsiteX677" fmla="*/ 1046052 w 1192542"/>
              <a:gd name="connsiteY677" fmla="*/ 3859792 h 4994143"/>
              <a:gd name="connsiteX678" fmla="*/ 1046738 w 1192542"/>
              <a:gd name="connsiteY678" fmla="*/ 3887566 h 4994143"/>
              <a:gd name="connsiteX679" fmla="*/ 1056336 w 1192542"/>
              <a:gd name="connsiteY679" fmla="*/ 3901625 h 4994143"/>
              <a:gd name="connsiteX680" fmla="*/ 1064562 w 1192542"/>
              <a:gd name="connsiteY680" fmla="*/ 3901625 h 4994143"/>
              <a:gd name="connsiteX681" fmla="*/ 1062849 w 1192542"/>
              <a:gd name="connsiteY681" fmla="*/ 3932143 h 4994143"/>
              <a:gd name="connsiteX682" fmla="*/ 1062163 w 1192542"/>
              <a:gd name="connsiteY682" fmla="*/ 4031584 h 4994143"/>
              <a:gd name="connsiteX683" fmla="*/ 1065933 w 1192542"/>
              <a:gd name="connsiteY683" fmla="*/ 4053873 h 4994143"/>
              <a:gd name="connsiteX684" fmla="*/ 1071418 w 1192542"/>
              <a:gd name="connsiteY684" fmla="*/ 4074447 h 4994143"/>
              <a:gd name="connsiteX685" fmla="*/ 1081701 w 1192542"/>
              <a:gd name="connsiteY685" fmla="*/ 4048729 h 4994143"/>
              <a:gd name="connsiteX686" fmla="*/ 1082387 w 1192542"/>
              <a:gd name="connsiteY686" fmla="*/ 4018554 h 4994143"/>
              <a:gd name="connsiteX687" fmla="*/ 1087871 w 1192542"/>
              <a:gd name="connsiteY687" fmla="*/ 4052158 h 4994143"/>
              <a:gd name="connsiteX688" fmla="*/ 1100554 w 1192542"/>
              <a:gd name="connsiteY688" fmla="*/ 4088849 h 4994143"/>
              <a:gd name="connsiteX689" fmla="*/ 1105353 w 1192542"/>
              <a:gd name="connsiteY689" fmla="*/ 4060731 h 4994143"/>
              <a:gd name="connsiteX690" fmla="*/ 1100211 w 1192542"/>
              <a:gd name="connsiteY690" fmla="*/ 4020269 h 4994143"/>
              <a:gd name="connsiteX691" fmla="*/ 1097126 w 1192542"/>
              <a:gd name="connsiteY691" fmla="*/ 4026441 h 4994143"/>
              <a:gd name="connsiteX692" fmla="*/ 1089585 w 1192542"/>
              <a:gd name="connsiteY692" fmla="*/ 4014439 h 4994143"/>
              <a:gd name="connsiteX693" fmla="*/ 1086843 w 1192542"/>
              <a:gd name="connsiteY693" fmla="*/ 3992837 h 4994143"/>
              <a:gd name="connsiteX694" fmla="*/ 1081016 w 1192542"/>
              <a:gd name="connsiteY694" fmla="*/ 3970891 h 4994143"/>
              <a:gd name="connsiteX695" fmla="*/ 1093356 w 1192542"/>
              <a:gd name="connsiteY695" fmla="*/ 3955461 h 4994143"/>
              <a:gd name="connsiteX696" fmla="*/ 1101925 w 1192542"/>
              <a:gd name="connsiteY696" fmla="*/ 3981864 h 4994143"/>
              <a:gd name="connsiteX697" fmla="*/ 1112208 w 1192542"/>
              <a:gd name="connsiteY697" fmla="*/ 3797384 h 4994143"/>
              <a:gd name="connsiteX698" fmla="*/ 1114608 w 1192542"/>
              <a:gd name="connsiteY698" fmla="*/ 3698629 h 4994143"/>
              <a:gd name="connsiteX699" fmla="*/ 1118378 w 1192542"/>
              <a:gd name="connsiteY699" fmla="*/ 3646165 h 4994143"/>
              <a:gd name="connsiteX700" fmla="*/ 1115979 w 1192542"/>
              <a:gd name="connsiteY700" fmla="*/ 4239725 h 4994143"/>
              <a:gd name="connsiteX701" fmla="*/ 1105353 w 1192542"/>
              <a:gd name="connsiteY701" fmla="*/ 4318935 h 4994143"/>
              <a:gd name="connsiteX702" fmla="*/ 1103639 w 1192542"/>
              <a:gd name="connsiteY702" fmla="*/ 4297332 h 4994143"/>
              <a:gd name="connsiteX703" fmla="*/ 1109123 w 1192542"/>
              <a:gd name="connsiteY703" fmla="*/ 4192405 h 4994143"/>
              <a:gd name="connsiteX704" fmla="*/ 1105010 w 1192542"/>
              <a:gd name="connsiteY704" fmla="*/ 4112166 h 4994143"/>
              <a:gd name="connsiteX705" fmla="*/ 1094727 w 1192542"/>
              <a:gd name="connsiteY705" fmla="*/ 4110451 h 4994143"/>
              <a:gd name="connsiteX706" fmla="*/ 1070732 w 1192542"/>
              <a:gd name="connsiteY706" fmla="*/ 4093649 h 4994143"/>
              <a:gd name="connsiteX707" fmla="*/ 1051537 w 1192542"/>
              <a:gd name="connsiteY707" fmla="*/ 4077190 h 4994143"/>
              <a:gd name="connsiteX708" fmla="*/ 1055993 w 1192542"/>
              <a:gd name="connsiteY708" fmla="*/ 4234581 h 4994143"/>
              <a:gd name="connsiteX709" fmla="*/ 1062163 w 1192542"/>
              <a:gd name="connsiteY709" fmla="*/ 4289445 h 4994143"/>
              <a:gd name="connsiteX710" fmla="*/ 1070047 w 1192542"/>
              <a:gd name="connsiteY710" fmla="*/ 4340880 h 4994143"/>
              <a:gd name="connsiteX711" fmla="*/ 1055307 w 1192542"/>
              <a:gd name="connsiteY711" fmla="*/ 4491756 h 4994143"/>
              <a:gd name="connsiteX712" fmla="*/ 1032684 w 1192542"/>
              <a:gd name="connsiteY712" fmla="*/ 4557936 h 4994143"/>
              <a:gd name="connsiteX713" fmla="*/ 1025828 w 1192542"/>
              <a:gd name="connsiteY713" fmla="*/ 4557250 h 4994143"/>
              <a:gd name="connsiteX714" fmla="*/ 1019659 w 1192542"/>
              <a:gd name="connsiteY714" fmla="*/ 4567537 h 4994143"/>
              <a:gd name="connsiteX715" fmla="*/ 1014517 w 1192542"/>
              <a:gd name="connsiteY715" fmla="*/ 4567537 h 4994143"/>
              <a:gd name="connsiteX716" fmla="*/ 1005947 w 1192542"/>
              <a:gd name="connsiteY716" fmla="*/ 4575767 h 4994143"/>
              <a:gd name="connsiteX717" fmla="*/ 999435 w 1192542"/>
              <a:gd name="connsiteY717" fmla="*/ 4579882 h 4994143"/>
              <a:gd name="connsiteX718" fmla="*/ 990522 w 1192542"/>
              <a:gd name="connsiteY718" fmla="*/ 4571309 h 4994143"/>
              <a:gd name="connsiteX719" fmla="*/ 983667 w 1192542"/>
              <a:gd name="connsiteY719" fmla="*/ 4564108 h 4994143"/>
              <a:gd name="connsiteX720" fmla="*/ 971327 w 1192542"/>
              <a:gd name="connsiteY720" fmla="*/ 4563423 h 4994143"/>
              <a:gd name="connsiteX721" fmla="*/ 973041 w 1192542"/>
              <a:gd name="connsiteY721" fmla="*/ 4591883 h 4994143"/>
              <a:gd name="connsiteX722" fmla="*/ 977154 w 1192542"/>
              <a:gd name="connsiteY722" fmla="*/ 4641947 h 4994143"/>
              <a:gd name="connsiteX723" fmla="*/ 983667 w 1192542"/>
              <a:gd name="connsiteY723" fmla="*/ 4645376 h 4994143"/>
              <a:gd name="connsiteX724" fmla="*/ 993265 w 1192542"/>
              <a:gd name="connsiteY724" fmla="*/ 4634403 h 4994143"/>
              <a:gd name="connsiteX725" fmla="*/ 996350 w 1192542"/>
              <a:gd name="connsiteY725" fmla="*/ 4656348 h 4994143"/>
              <a:gd name="connsiteX726" fmla="*/ 997035 w 1192542"/>
              <a:gd name="connsiteY726" fmla="*/ 4629259 h 4994143"/>
              <a:gd name="connsiteX727" fmla="*/ 1001491 w 1192542"/>
              <a:gd name="connsiteY727" fmla="*/ 4605942 h 4994143"/>
              <a:gd name="connsiteX728" fmla="*/ 997378 w 1192542"/>
              <a:gd name="connsiteY728" fmla="*/ 4881977 h 4994143"/>
              <a:gd name="connsiteX729" fmla="*/ 988809 w 1192542"/>
              <a:gd name="connsiteY729" fmla="*/ 4845972 h 4994143"/>
              <a:gd name="connsiteX730" fmla="*/ 978525 w 1192542"/>
              <a:gd name="connsiteY730" fmla="*/ 4791794 h 4994143"/>
              <a:gd name="connsiteX731" fmla="*/ 971670 w 1192542"/>
              <a:gd name="connsiteY731" fmla="*/ 4785622 h 4994143"/>
              <a:gd name="connsiteX732" fmla="*/ 970641 w 1192542"/>
              <a:gd name="connsiteY732" fmla="*/ 4827456 h 4994143"/>
              <a:gd name="connsiteX733" fmla="*/ 969613 w 1192542"/>
              <a:gd name="connsiteY733" fmla="*/ 4860374 h 4994143"/>
              <a:gd name="connsiteX734" fmla="*/ 956245 w 1192542"/>
              <a:gd name="connsiteY734" fmla="*/ 4697839 h 4994143"/>
              <a:gd name="connsiteX735" fmla="*/ 951446 w 1192542"/>
              <a:gd name="connsiteY735" fmla="*/ 4638175 h 4994143"/>
              <a:gd name="connsiteX736" fmla="*/ 945276 w 1192542"/>
              <a:gd name="connsiteY736" fmla="*/ 4645033 h 4994143"/>
              <a:gd name="connsiteX737" fmla="*/ 941505 w 1192542"/>
              <a:gd name="connsiteY737" fmla="*/ 4685152 h 4994143"/>
              <a:gd name="connsiteX738" fmla="*/ 934307 w 1192542"/>
              <a:gd name="connsiteY738" fmla="*/ 4693725 h 4994143"/>
              <a:gd name="connsiteX739" fmla="*/ 925737 w 1192542"/>
              <a:gd name="connsiteY739" fmla="*/ 4672465 h 4994143"/>
              <a:gd name="connsiteX740" fmla="*/ 923338 w 1192542"/>
              <a:gd name="connsiteY740" fmla="*/ 4712927 h 4994143"/>
              <a:gd name="connsiteX741" fmla="*/ 920253 w 1192542"/>
              <a:gd name="connsiteY741" fmla="*/ 4758876 h 4994143"/>
              <a:gd name="connsiteX742" fmla="*/ 913397 w 1192542"/>
              <a:gd name="connsiteY742" fmla="*/ 4776021 h 4994143"/>
              <a:gd name="connsiteX743" fmla="*/ 906542 w 1192542"/>
              <a:gd name="connsiteY743" fmla="*/ 4773277 h 4994143"/>
              <a:gd name="connsiteX744" fmla="*/ 897972 w 1192542"/>
              <a:gd name="connsiteY744" fmla="*/ 4758876 h 4994143"/>
              <a:gd name="connsiteX745" fmla="*/ 885975 w 1192542"/>
              <a:gd name="connsiteY745" fmla="*/ 4736244 h 4994143"/>
              <a:gd name="connsiteX746" fmla="*/ 873978 w 1192542"/>
              <a:gd name="connsiteY746" fmla="*/ 4709155 h 4994143"/>
              <a:gd name="connsiteX747" fmla="*/ 867122 w 1192542"/>
              <a:gd name="connsiteY747" fmla="*/ 4718070 h 4994143"/>
              <a:gd name="connsiteX748" fmla="*/ 859924 w 1192542"/>
              <a:gd name="connsiteY748" fmla="*/ 4726986 h 4994143"/>
              <a:gd name="connsiteX749" fmla="*/ 853411 w 1192542"/>
              <a:gd name="connsiteY749" fmla="*/ 4770534 h 4994143"/>
              <a:gd name="connsiteX750" fmla="*/ 850326 w 1192542"/>
              <a:gd name="connsiteY750" fmla="*/ 4744817 h 4994143"/>
              <a:gd name="connsiteX751" fmla="*/ 844842 w 1192542"/>
              <a:gd name="connsiteY751" fmla="*/ 4735558 h 4994143"/>
              <a:gd name="connsiteX752" fmla="*/ 839700 w 1192542"/>
              <a:gd name="connsiteY752" fmla="*/ 4734530 h 4994143"/>
              <a:gd name="connsiteX753" fmla="*/ 836615 w 1192542"/>
              <a:gd name="connsiteY753" fmla="*/ 4726643 h 4994143"/>
              <a:gd name="connsiteX754" fmla="*/ 829417 w 1192542"/>
              <a:gd name="connsiteY754" fmla="*/ 4705383 h 4994143"/>
              <a:gd name="connsiteX755" fmla="*/ 823247 w 1192542"/>
              <a:gd name="connsiteY755" fmla="*/ 4680694 h 4994143"/>
              <a:gd name="connsiteX756" fmla="*/ 813992 w 1192542"/>
              <a:gd name="connsiteY756" fmla="*/ 4723900 h 4994143"/>
              <a:gd name="connsiteX757" fmla="*/ 805423 w 1192542"/>
              <a:gd name="connsiteY757" fmla="*/ 4798652 h 4994143"/>
              <a:gd name="connsiteX758" fmla="*/ 800281 w 1192542"/>
              <a:gd name="connsiteY758" fmla="*/ 4767105 h 4994143"/>
              <a:gd name="connsiteX759" fmla="*/ 788626 w 1192542"/>
              <a:gd name="connsiteY759" fmla="*/ 4700925 h 4994143"/>
              <a:gd name="connsiteX760" fmla="*/ 783142 w 1192542"/>
              <a:gd name="connsiteY760" fmla="*/ 4725271 h 4994143"/>
              <a:gd name="connsiteX761" fmla="*/ 776286 w 1192542"/>
              <a:gd name="connsiteY761" fmla="*/ 4745845 h 4994143"/>
              <a:gd name="connsiteX762" fmla="*/ 770116 w 1192542"/>
              <a:gd name="connsiteY762" fmla="*/ 4748246 h 4994143"/>
              <a:gd name="connsiteX763" fmla="*/ 761890 w 1192542"/>
              <a:gd name="connsiteY763" fmla="*/ 4723557 h 4994143"/>
              <a:gd name="connsiteX764" fmla="*/ 754006 w 1192542"/>
              <a:gd name="connsiteY764" fmla="*/ 4748246 h 4994143"/>
              <a:gd name="connsiteX765" fmla="*/ 747836 w 1192542"/>
              <a:gd name="connsiteY765" fmla="*/ 4799681 h 4994143"/>
              <a:gd name="connsiteX766" fmla="*/ 743037 w 1192542"/>
              <a:gd name="connsiteY766" fmla="*/ 4786993 h 4994143"/>
              <a:gd name="connsiteX767" fmla="*/ 736524 w 1192542"/>
              <a:gd name="connsiteY767" fmla="*/ 4757504 h 4994143"/>
              <a:gd name="connsiteX768" fmla="*/ 725555 w 1192542"/>
              <a:gd name="connsiteY768" fmla="*/ 4747560 h 4994143"/>
              <a:gd name="connsiteX769" fmla="*/ 724184 w 1192542"/>
              <a:gd name="connsiteY769" fmla="*/ 4782536 h 4994143"/>
              <a:gd name="connsiteX770" fmla="*/ 723156 w 1192542"/>
              <a:gd name="connsiteY770" fmla="*/ 4808939 h 4994143"/>
              <a:gd name="connsiteX771" fmla="*/ 711159 w 1192542"/>
              <a:gd name="connsiteY771" fmla="*/ 4776363 h 4994143"/>
              <a:gd name="connsiteX772" fmla="*/ 703960 w 1192542"/>
              <a:gd name="connsiteY772" fmla="*/ 4742073 h 4994143"/>
              <a:gd name="connsiteX773" fmla="*/ 704646 w 1192542"/>
              <a:gd name="connsiteY773" fmla="*/ 4795223 h 4994143"/>
              <a:gd name="connsiteX774" fmla="*/ 702932 w 1192542"/>
              <a:gd name="connsiteY774" fmla="*/ 4807224 h 4994143"/>
              <a:gd name="connsiteX775" fmla="*/ 699504 w 1192542"/>
              <a:gd name="connsiteY775" fmla="*/ 4790079 h 4994143"/>
              <a:gd name="connsiteX776" fmla="*/ 695734 w 1192542"/>
              <a:gd name="connsiteY776" fmla="*/ 4774649 h 4994143"/>
              <a:gd name="connsiteX777" fmla="*/ 688878 w 1192542"/>
              <a:gd name="connsiteY777" fmla="*/ 4775335 h 4994143"/>
              <a:gd name="connsiteX778" fmla="*/ 680652 w 1192542"/>
              <a:gd name="connsiteY778" fmla="*/ 4785965 h 4994143"/>
              <a:gd name="connsiteX779" fmla="*/ 674482 w 1192542"/>
              <a:gd name="connsiteY779" fmla="*/ 4800709 h 4994143"/>
              <a:gd name="connsiteX780" fmla="*/ 670368 w 1192542"/>
              <a:gd name="connsiteY780" fmla="*/ 4803795 h 4994143"/>
              <a:gd name="connsiteX781" fmla="*/ 661799 w 1192542"/>
              <a:gd name="connsiteY781" fmla="*/ 4800366 h 4994143"/>
              <a:gd name="connsiteX782" fmla="*/ 665569 w 1192542"/>
              <a:gd name="connsiteY782" fmla="*/ 4853516 h 4994143"/>
              <a:gd name="connsiteX783" fmla="*/ 661113 w 1192542"/>
              <a:gd name="connsiteY783" fmla="*/ 4908380 h 4994143"/>
              <a:gd name="connsiteX784" fmla="*/ 659742 w 1192542"/>
              <a:gd name="connsiteY784" fmla="*/ 4889520 h 4994143"/>
              <a:gd name="connsiteX785" fmla="*/ 653572 w 1192542"/>
              <a:gd name="connsiteY785" fmla="*/ 4856602 h 4994143"/>
              <a:gd name="connsiteX786" fmla="*/ 643632 w 1192542"/>
              <a:gd name="connsiteY786" fmla="*/ 4844258 h 4994143"/>
              <a:gd name="connsiteX787" fmla="*/ 637462 w 1192542"/>
              <a:gd name="connsiteY787" fmla="*/ 4827798 h 4994143"/>
              <a:gd name="connsiteX788" fmla="*/ 638490 w 1192542"/>
              <a:gd name="connsiteY788" fmla="*/ 4842543 h 4994143"/>
              <a:gd name="connsiteX789" fmla="*/ 630949 w 1192542"/>
              <a:gd name="connsiteY789" fmla="*/ 4847687 h 4994143"/>
              <a:gd name="connsiteX790" fmla="*/ 629235 w 1192542"/>
              <a:gd name="connsiteY790" fmla="*/ 4863803 h 4994143"/>
              <a:gd name="connsiteX791" fmla="*/ 641575 w 1192542"/>
              <a:gd name="connsiteY791" fmla="*/ 4935126 h 4994143"/>
              <a:gd name="connsiteX792" fmla="*/ 645345 w 1192542"/>
              <a:gd name="connsiteY792" fmla="*/ 4987247 h 4994143"/>
              <a:gd name="connsiteX793" fmla="*/ 612096 w 1192542"/>
              <a:gd name="connsiteY793" fmla="*/ 4856259 h 4994143"/>
              <a:gd name="connsiteX794" fmla="*/ 626150 w 1192542"/>
              <a:gd name="connsiteY794" fmla="*/ 4825398 h 4994143"/>
              <a:gd name="connsiteX795" fmla="*/ 624436 w 1192542"/>
              <a:gd name="connsiteY795" fmla="*/ 4829513 h 4994143"/>
              <a:gd name="connsiteX796" fmla="*/ 626150 w 1192542"/>
              <a:gd name="connsiteY796" fmla="*/ 4833971 h 4994143"/>
              <a:gd name="connsiteX797" fmla="*/ 626150 w 1192542"/>
              <a:gd name="connsiteY797" fmla="*/ 4825398 h 49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</a:cxnLst>
            <a:rect l="l" t="t" r="r" b="b"/>
            <a:pathLst>
              <a:path w="1192542" h="4994143">
                <a:moveTo>
                  <a:pt x="612096" y="4856259"/>
                </a:moveTo>
                <a:cubicBezTo>
                  <a:pt x="595300" y="4783907"/>
                  <a:pt x="580218" y="4723557"/>
                  <a:pt x="578161" y="4721499"/>
                </a:cubicBezTo>
                <a:cubicBezTo>
                  <a:pt x="570963" y="4713956"/>
                  <a:pt x="578504" y="4806196"/>
                  <a:pt x="589130" y="4856945"/>
                </a:cubicBezTo>
                <a:cubicBezTo>
                  <a:pt x="607297" y="4941984"/>
                  <a:pt x="602155" y="4945070"/>
                  <a:pt x="580903" y="4862431"/>
                </a:cubicBezTo>
                <a:cubicBezTo>
                  <a:pt x="567878" y="4812025"/>
                  <a:pt x="561365" y="4799681"/>
                  <a:pt x="568563" y="4838428"/>
                </a:cubicBezTo>
                <a:cubicBezTo>
                  <a:pt x="575419" y="4875462"/>
                  <a:pt x="571991" y="4872375"/>
                  <a:pt x="558965" y="4830199"/>
                </a:cubicBezTo>
                <a:cubicBezTo>
                  <a:pt x="546968" y="4792137"/>
                  <a:pt x="537713" y="4769848"/>
                  <a:pt x="542855" y="4791794"/>
                </a:cubicBezTo>
                <a:cubicBezTo>
                  <a:pt x="548339" y="4815111"/>
                  <a:pt x="553824" y="4860717"/>
                  <a:pt x="551424" y="4862088"/>
                </a:cubicBezTo>
                <a:cubicBezTo>
                  <a:pt x="550053" y="4863117"/>
                  <a:pt x="544912" y="4851116"/>
                  <a:pt x="539770" y="4835685"/>
                </a:cubicBezTo>
                <a:cubicBezTo>
                  <a:pt x="533600" y="4815454"/>
                  <a:pt x="527430" y="4803110"/>
                  <a:pt x="518518" y="4793508"/>
                </a:cubicBezTo>
                <a:lnTo>
                  <a:pt x="506178" y="4779792"/>
                </a:lnTo>
                <a:lnTo>
                  <a:pt x="508577" y="4791108"/>
                </a:lnTo>
                <a:cubicBezTo>
                  <a:pt x="510291" y="4800709"/>
                  <a:pt x="509606" y="4803110"/>
                  <a:pt x="503778" y="4804481"/>
                </a:cubicBezTo>
                <a:cubicBezTo>
                  <a:pt x="495894" y="4806539"/>
                  <a:pt x="494866" y="4814082"/>
                  <a:pt x="502064" y="4818197"/>
                </a:cubicBezTo>
                <a:cubicBezTo>
                  <a:pt x="506178" y="4820598"/>
                  <a:pt x="506178" y="4822998"/>
                  <a:pt x="502407" y="4836371"/>
                </a:cubicBezTo>
                <a:cubicBezTo>
                  <a:pt x="497266" y="4852830"/>
                  <a:pt x="497266" y="4852487"/>
                  <a:pt x="489039" y="4824369"/>
                </a:cubicBezTo>
                <a:cubicBezTo>
                  <a:pt x="484926" y="4810996"/>
                  <a:pt x="483897" y="4809282"/>
                  <a:pt x="483554" y="4816826"/>
                </a:cubicBezTo>
                <a:cubicBezTo>
                  <a:pt x="483212" y="4822998"/>
                  <a:pt x="481498" y="4826084"/>
                  <a:pt x="477727" y="4826084"/>
                </a:cubicBezTo>
                <a:cubicBezTo>
                  <a:pt x="472928" y="4826084"/>
                  <a:pt x="472586" y="4828484"/>
                  <a:pt x="474299" y="4841172"/>
                </a:cubicBezTo>
                <a:cubicBezTo>
                  <a:pt x="477042" y="4857974"/>
                  <a:pt x="471214" y="4866546"/>
                  <a:pt x="464702" y="4855573"/>
                </a:cubicBezTo>
                <a:cubicBezTo>
                  <a:pt x="454418" y="4838428"/>
                  <a:pt x="452704" y="4837743"/>
                  <a:pt x="456475" y="4852830"/>
                </a:cubicBezTo>
                <a:cubicBezTo>
                  <a:pt x="458532" y="4860717"/>
                  <a:pt x="459217" y="4868261"/>
                  <a:pt x="458189" y="4869289"/>
                </a:cubicBezTo>
                <a:cubicBezTo>
                  <a:pt x="457161" y="4870318"/>
                  <a:pt x="450991" y="4868604"/>
                  <a:pt x="444135" y="4865517"/>
                </a:cubicBezTo>
                <a:cubicBezTo>
                  <a:pt x="435223" y="4861403"/>
                  <a:pt x="430767" y="4855916"/>
                  <a:pt x="426996" y="4845629"/>
                </a:cubicBezTo>
                <a:lnTo>
                  <a:pt x="421854" y="4831227"/>
                </a:lnTo>
                <a:lnTo>
                  <a:pt x="423911" y="4851801"/>
                </a:lnTo>
                <a:cubicBezTo>
                  <a:pt x="425968" y="4874433"/>
                  <a:pt x="423911" y="4875462"/>
                  <a:pt x="416713" y="4854888"/>
                </a:cubicBezTo>
                <a:lnTo>
                  <a:pt x="411914" y="4841514"/>
                </a:lnTo>
                <a:lnTo>
                  <a:pt x="409172" y="4856945"/>
                </a:lnTo>
                <a:cubicBezTo>
                  <a:pt x="407115" y="4868946"/>
                  <a:pt x="406087" y="4870661"/>
                  <a:pt x="404030" y="4865517"/>
                </a:cubicBezTo>
                <a:cubicBezTo>
                  <a:pt x="402659" y="4861746"/>
                  <a:pt x="401288" y="4853516"/>
                  <a:pt x="401288" y="4847687"/>
                </a:cubicBezTo>
                <a:cubicBezTo>
                  <a:pt x="400945" y="4840143"/>
                  <a:pt x="399231" y="4836371"/>
                  <a:pt x="395803" y="4836371"/>
                </a:cubicBezTo>
                <a:cubicBezTo>
                  <a:pt x="393061" y="4836371"/>
                  <a:pt x="390319" y="4833971"/>
                  <a:pt x="390319" y="4831227"/>
                </a:cubicBezTo>
                <a:cubicBezTo>
                  <a:pt x="389976" y="4828484"/>
                  <a:pt x="389291" y="4824712"/>
                  <a:pt x="388948" y="4822655"/>
                </a:cubicBezTo>
                <a:cubicBezTo>
                  <a:pt x="388605" y="4820940"/>
                  <a:pt x="387919" y="4814768"/>
                  <a:pt x="387577" y="4808939"/>
                </a:cubicBezTo>
                <a:cubicBezTo>
                  <a:pt x="387577" y="4803453"/>
                  <a:pt x="385863" y="4798652"/>
                  <a:pt x="383806" y="4798652"/>
                </a:cubicBezTo>
                <a:cubicBezTo>
                  <a:pt x="382092" y="4798652"/>
                  <a:pt x="380378" y="4803453"/>
                  <a:pt x="380378" y="4808939"/>
                </a:cubicBezTo>
                <a:cubicBezTo>
                  <a:pt x="380378" y="4825741"/>
                  <a:pt x="374894" y="4820598"/>
                  <a:pt x="371466" y="4801395"/>
                </a:cubicBezTo>
                <a:cubicBezTo>
                  <a:pt x="369410" y="4788708"/>
                  <a:pt x="366667" y="4783221"/>
                  <a:pt x="363240" y="4783221"/>
                </a:cubicBezTo>
                <a:cubicBezTo>
                  <a:pt x="360497" y="4783221"/>
                  <a:pt x="356384" y="4780135"/>
                  <a:pt x="353985" y="4776363"/>
                </a:cubicBezTo>
                <a:cubicBezTo>
                  <a:pt x="350214" y="4770534"/>
                  <a:pt x="349871" y="4772592"/>
                  <a:pt x="349528" y="4791451"/>
                </a:cubicBezTo>
                <a:cubicBezTo>
                  <a:pt x="349528" y="4809968"/>
                  <a:pt x="348843" y="4812711"/>
                  <a:pt x="344730" y="4809282"/>
                </a:cubicBezTo>
                <a:cubicBezTo>
                  <a:pt x="340616" y="4805853"/>
                  <a:pt x="339245" y="4808253"/>
                  <a:pt x="335475" y="4824027"/>
                </a:cubicBezTo>
                <a:cubicBezTo>
                  <a:pt x="331018" y="4844601"/>
                  <a:pt x="327591" y="4845972"/>
                  <a:pt x="323477" y="4828484"/>
                </a:cubicBezTo>
                <a:cubicBezTo>
                  <a:pt x="318678" y="4805853"/>
                  <a:pt x="315936" y="4801395"/>
                  <a:pt x="308738" y="4805167"/>
                </a:cubicBezTo>
                <a:cubicBezTo>
                  <a:pt x="295712" y="4812368"/>
                  <a:pt x="293656" y="4864146"/>
                  <a:pt x="304625" y="4908037"/>
                </a:cubicBezTo>
                <a:cubicBezTo>
                  <a:pt x="313537" y="4943356"/>
                  <a:pt x="310109" y="4951928"/>
                  <a:pt x="299826" y="4920039"/>
                </a:cubicBezTo>
                <a:cubicBezTo>
                  <a:pt x="295712" y="4907008"/>
                  <a:pt x="286115" y="4883348"/>
                  <a:pt x="278573" y="4867232"/>
                </a:cubicBezTo>
                <a:cubicBezTo>
                  <a:pt x="265205" y="4838428"/>
                  <a:pt x="264862" y="4838085"/>
                  <a:pt x="262463" y="4849401"/>
                </a:cubicBezTo>
                <a:cubicBezTo>
                  <a:pt x="261092" y="4855230"/>
                  <a:pt x="258350" y="4860374"/>
                  <a:pt x="256978" y="4860374"/>
                </a:cubicBezTo>
                <a:cubicBezTo>
                  <a:pt x="255265" y="4860374"/>
                  <a:pt x="250808" y="4853173"/>
                  <a:pt x="246695" y="4844601"/>
                </a:cubicBezTo>
                <a:cubicBezTo>
                  <a:pt x="240868" y="4830542"/>
                  <a:pt x="239154" y="4829170"/>
                  <a:pt x="234355" y="4833285"/>
                </a:cubicBezTo>
                <a:cubicBezTo>
                  <a:pt x="231270" y="4835685"/>
                  <a:pt x="227500" y="4841172"/>
                  <a:pt x="225786" y="4845629"/>
                </a:cubicBezTo>
                <a:cubicBezTo>
                  <a:pt x="221672" y="4856945"/>
                  <a:pt x="216873" y="4855573"/>
                  <a:pt x="211046" y="4841514"/>
                </a:cubicBezTo>
                <a:cubicBezTo>
                  <a:pt x="204876" y="4826770"/>
                  <a:pt x="197678" y="4823684"/>
                  <a:pt x="187052" y="4830885"/>
                </a:cubicBezTo>
                <a:cubicBezTo>
                  <a:pt x="178140" y="4836714"/>
                  <a:pt x="172998" y="4833628"/>
                  <a:pt x="170941" y="4821283"/>
                </a:cubicBezTo>
                <a:cubicBezTo>
                  <a:pt x="170256" y="4817854"/>
                  <a:pt x="166142" y="4812711"/>
                  <a:pt x="161686" y="4809625"/>
                </a:cubicBezTo>
                <a:cubicBezTo>
                  <a:pt x="154145" y="4804824"/>
                  <a:pt x="154145" y="4804824"/>
                  <a:pt x="154831" y="4820940"/>
                </a:cubicBezTo>
                <a:cubicBezTo>
                  <a:pt x="155516" y="4830199"/>
                  <a:pt x="154145" y="4837743"/>
                  <a:pt x="152089" y="4838771"/>
                </a:cubicBezTo>
                <a:cubicBezTo>
                  <a:pt x="150375" y="4839457"/>
                  <a:pt x="140091" y="4829856"/>
                  <a:pt x="129808" y="4817854"/>
                </a:cubicBezTo>
                <a:cubicBezTo>
                  <a:pt x="119867" y="4805510"/>
                  <a:pt x="109584" y="4795566"/>
                  <a:pt x="107527" y="4795566"/>
                </a:cubicBezTo>
                <a:cubicBezTo>
                  <a:pt x="96901" y="4794880"/>
                  <a:pt x="93816" y="4782536"/>
                  <a:pt x="91074" y="4726643"/>
                </a:cubicBezTo>
                <a:cubicBezTo>
                  <a:pt x="89360" y="4692353"/>
                  <a:pt x="89360" y="4691324"/>
                  <a:pt x="93816" y="4706069"/>
                </a:cubicBezTo>
                <a:lnTo>
                  <a:pt x="98615" y="4721499"/>
                </a:lnTo>
                <a:lnTo>
                  <a:pt x="98958" y="4697154"/>
                </a:lnTo>
                <a:cubicBezTo>
                  <a:pt x="99301" y="4683780"/>
                  <a:pt x="97587" y="4664235"/>
                  <a:pt x="95187" y="4654291"/>
                </a:cubicBezTo>
                <a:cubicBezTo>
                  <a:pt x="93131" y="4644004"/>
                  <a:pt x="91417" y="4627888"/>
                  <a:pt x="91760" y="4618287"/>
                </a:cubicBezTo>
                <a:cubicBezTo>
                  <a:pt x="92102" y="4608342"/>
                  <a:pt x="91074" y="4597027"/>
                  <a:pt x="89360" y="4592569"/>
                </a:cubicBezTo>
                <a:cubicBezTo>
                  <a:pt x="86961" y="4585368"/>
                  <a:pt x="85932" y="4587426"/>
                  <a:pt x="81134" y="4606628"/>
                </a:cubicBezTo>
                <a:lnTo>
                  <a:pt x="75649" y="4628916"/>
                </a:lnTo>
                <a:lnTo>
                  <a:pt x="77363" y="4606628"/>
                </a:lnTo>
                <a:cubicBezTo>
                  <a:pt x="78391" y="4594284"/>
                  <a:pt x="80791" y="4578167"/>
                  <a:pt x="82162" y="4570623"/>
                </a:cubicBezTo>
                <a:cubicBezTo>
                  <a:pt x="85932" y="4554164"/>
                  <a:pt x="81476" y="4547306"/>
                  <a:pt x="73250" y="4557250"/>
                </a:cubicBezTo>
                <a:cubicBezTo>
                  <a:pt x="68108" y="4563423"/>
                  <a:pt x="68108" y="4563423"/>
                  <a:pt x="69822" y="4553478"/>
                </a:cubicBezTo>
                <a:cubicBezTo>
                  <a:pt x="73250" y="4531876"/>
                  <a:pt x="75992" y="4466382"/>
                  <a:pt x="73935" y="4457466"/>
                </a:cubicBezTo>
                <a:cubicBezTo>
                  <a:pt x="72221" y="4451294"/>
                  <a:pt x="69822" y="4448894"/>
                  <a:pt x="66394" y="4450266"/>
                </a:cubicBezTo>
                <a:cubicBezTo>
                  <a:pt x="59881" y="4452666"/>
                  <a:pt x="58853" y="4449237"/>
                  <a:pt x="57139" y="4419062"/>
                </a:cubicBezTo>
                <a:cubicBezTo>
                  <a:pt x="56111" y="4400202"/>
                  <a:pt x="56796" y="4394030"/>
                  <a:pt x="60567" y="4392658"/>
                </a:cubicBezTo>
                <a:cubicBezTo>
                  <a:pt x="64337" y="4390944"/>
                  <a:pt x="64337" y="4388544"/>
                  <a:pt x="59539" y="4377914"/>
                </a:cubicBezTo>
                <a:cubicBezTo>
                  <a:pt x="47541" y="4350139"/>
                  <a:pt x="40686" y="4317906"/>
                  <a:pt x="32459" y="4245211"/>
                </a:cubicBezTo>
                <a:cubicBezTo>
                  <a:pt x="27660" y="4203378"/>
                  <a:pt x="22176" y="4168059"/>
                  <a:pt x="20119" y="4166001"/>
                </a:cubicBezTo>
                <a:cubicBezTo>
                  <a:pt x="17377" y="4163601"/>
                  <a:pt x="17034" y="4171831"/>
                  <a:pt x="18405" y="4193433"/>
                </a:cubicBezTo>
                <a:cubicBezTo>
                  <a:pt x="26975" y="4315163"/>
                  <a:pt x="21833" y="4307276"/>
                  <a:pt x="5380" y="4172859"/>
                </a:cubicBezTo>
                <a:cubicBezTo>
                  <a:pt x="-14844" y="4009982"/>
                  <a:pt x="-17244" y="3983921"/>
                  <a:pt x="-17244" y="3941402"/>
                </a:cubicBezTo>
                <a:cubicBezTo>
                  <a:pt x="-17244" y="3893396"/>
                  <a:pt x="-11074" y="3796698"/>
                  <a:pt x="-7646" y="3793269"/>
                </a:cubicBezTo>
                <a:cubicBezTo>
                  <a:pt x="-6275" y="3791897"/>
                  <a:pt x="-5932" y="3814872"/>
                  <a:pt x="-6617" y="3843675"/>
                </a:cubicBezTo>
                <a:cubicBezTo>
                  <a:pt x="-7303" y="3878994"/>
                  <a:pt x="-6617" y="3896825"/>
                  <a:pt x="-4218" y="3896825"/>
                </a:cubicBezTo>
                <a:cubicBezTo>
                  <a:pt x="-2161" y="3896825"/>
                  <a:pt x="-447" y="3901968"/>
                  <a:pt x="-790" y="3908140"/>
                </a:cubicBezTo>
                <a:cubicBezTo>
                  <a:pt x="-790" y="3929057"/>
                  <a:pt x="3666" y="3941745"/>
                  <a:pt x="12235" y="3944831"/>
                </a:cubicBezTo>
                <a:cubicBezTo>
                  <a:pt x="19434" y="3947574"/>
                  <a:pt x="20462" y="3950317"/>
                  <a:pt x="20119" y="3966091"/>
                </a:cubicBezTo>
                <a:lnTo>
                  <a:pt x="20119" y="3984264"/>
                </a:lnTo>
                <a:lnTo>
                  <a:pt x="13606" y="3970548"/>
                </a:lnTo>
                <a:cubicBezTo>
                  <a:pt x="6751" y="3955461"/>
                  <a:pt x="6065" y="3956489"/>
                  <a:pt x="238" y="3985293"/>
                </a:cubicBezTo>
                <a:cubicBezTo>
                  <a:pt x="-4904" y="4011010"/>
                  <a:pt x="-4561" y="4026098"/>
                  <a:pt x="1609" y="4029870"/>
                </a:cubicBezTo>
                <a:cubicBezTo>
                  <a:pt x="4694" y="4031242"/>
                  <a:pt x="9150" y="4040843"/>
                  <a:pt x="11893" y="4051130"/>
                </a:cubicBezTo>
                <a:cubicBezTo>
                  <a:pt x="14635" y="4061074"/>
                  <a:pt x="18405" y="4071018"/>
                  <a:pt x="20462" y="4073075"/>
                </a:cubicBezTo>
                <a:cubicBezTo>
                  <a:pt x="26632" y="4078905"/>
                  <a:pt x="34859" y="4065189"/>
                  <a:pt x="32802" y="4053187"/>
                </a:cubicBezTo>
                <a:cubicBezTo>
                  <a:pt x="31774" y="4048044"/>
                  <a:pt x="29717" y="4022669"/>
                  <a:pt x="28689" y="3996952"/>
                </a:cubicBezTo>
                <a:cubicBezTo>
                  <a:pt x="26632" y="3954775"/>
                  <a:pt x="26975" y="3950660"/>
                  <a:pt x="32116" y="3952717"/>
                </a:cubicBezTo>
                <a:cubicBezTo>
                  <a:pt x="35201" y="3954089"/>
                  <a:pt x="37601" y="3954432"/>
                  <a:pt x="37601" y="3954089"/>
                </a:cubicBezTo>
                <a:cubicBezTo>
                  <a:pt x="37601" y="3953746"/>
                  <a:pt x="35201" y="3940373"/>
                  <a:pt x="32459" y="3924257"/>
                </a:cubicBezTo>
                <a:cubicBezTo>
                  <a:pt x="26289" y="3888595"/>
                  <a:pt x="26289" y="3889967"/>
                  <a:pt x="32459" y="3889967"/>
                </a:cubicBezTo>
                <a:cubicBezTo>
                  <a:pt x="36572" y="3889967"/>
                  <a:pt x="37258" y="3887224"/>
                  <a:pt x="35201" y="3875565"/>
                </a:cubicBezTo>
                <a:cubicBezTo>
                  <a:pt x="33488" y="3867335"/>
                  <a:pt x="33145" y="3854648"/>
                  <a:pt x="33488" y="3847104"/>
                </a:cubicBezTo>
                <a:cubicBezTo>
                  <a:pt x="34859" y="3829959"/>
                  <a:pt x="35201" y="3755550"/>
                  <a:pt x="34173" y="3665367"/>
                </a:cubicBezTo>
                <a:cubicBezTo>
                  <a:pt x="33830" y="3627648"/>
                  <a:pt x="33830" y="3578956"/>
                  <a:pt x="34173" y="3557354"/>
                </a:cubicBezTo>
                <a:cubicBezTo>
                  <a:pt x="34859" y="3527864"/>
                  <a:pt x="33830" y="3514491"/>
                  <a:pt x="29717" y="3504204"/>
                </a:cubicBezTo>
                <a:cubicBezTo>
                  <a:pt x="23890" y="3489802"/>
                  <a:pt x="22176" y="3444197"/>
                  <a:pt x="26975" y="3432195"/>
                </a:cubicBezTo>
                <a:cubicBezTo>
                  <a:pt x="29374" y="3426709"/>
                  <a:pt x="30060" y="3427738"/>
                  <a:pt x="32116" y="3439053"/>
                </a:cubicBezTo>
                <a:cubicBezTo>
                  <a:pt x="36230" y="3462713"/>
                  <a:pt x="41029" y="3465457"/>
                  <a:pt x="41029" y="3444197"/>
                </a:cubicBezTo>
                <a:cubicBezTo>
                  <a:pt x="41029" y="3413679"/>
                  <a:pt x="48227" y="3340298"/>
                  <a:pt x="51655" y="3333440"/>
                </a:cubicBezTo>
                <a:cubicBezTo>
                  <a:pt x="54054" y="3328982"/>
                  <a:pt x="53026" y="3324868"/>
                  <a:pt x="47884" y="3317667"/>
                </a:cubicBezTo>
                <a:cubicBezTo>
                  <a:pt x="40343" y="3307037"/>
                  <a:pt x="38972" y="3301893"/>
                  <a:pt x="44456" y="3305322"/>
                </a:cubicBezTo>
                <a:cubicBezTo>
                  <a:pt x="48912" y="3308065"/>
                  <a:pt x="48912" y="3306694"/>
                  <a:pt x="43085" y="3276176"/>
                </a:cubicBezTo>
                <a:cubicBezTo>
                  <a:pt x="38629" y="3252173"/>
                  <a:pt x="36230" y="3226798"/>
                  <a:pt x="32459" y="3157875"/>
                </a:cubicBezTo>
                <a:lnTo>
                  <a:pt x="31088" y="3130443"/>
                </a:lnTo>
                <a:lnTo>
                  <a:pt x="35544" y="3153760"/>
                </a:lnTo>
                <a:cubicBezTo>
                  <a:pt x="40343" y="3179478"/>
                  <a:pt x="46170" y="3188736"/>
                  <a:pt x="51312" y="3180164"/>
                </a:cubicBezTo>
                <a:cubicBezTo>
                  <a:pt x="55768" y="3172963"/>
                  <a:pt x="55425" y="3171248"/>
                  <a:pt x="49255" y="3165076"/>
                </a:cubicBezTo>
                <a:cubicBezTo>
                  <a:pt x="45827" y="3161304"/>
                  <a:pt x="44799" y="3157189"/>
                  <a:pt x="46513" y="3152046"/>
                </a:cubicBezTo>
                <a:cubicBezTo>
                  <a:pt x="49941" y="3141416"/>
                  <a:pt x="48912" y="3083123"/>
                  <a:pt x="44799" y="3043004"/>
                </a:cubicBezTo>
                <a:cubicBezTo>
                  <a:pt x="41371" y="3011114"/>
                  <a:pt x="42057" y="3004599"/>
                  <a:pt x="47541" y="3010771"/>
                </a:cubicBezTo>
                <a:cubicBezTo>
                  <a:pt x="50626" y="3014543"/>
                  <a:pt x="57482" y="3079694"/>
                  <a:pt x="59881" y="3135587"/>
                </a:cubicBezTo>
                <a:cubicBezTo>
                  <a:pt x="60910" y="3157189"/>
                  <a:pt x="62966" y="3178792"/>
                  <a:pt x="63995" y="3183593"/>
                </a:cubicBezTo>
                <a:cubicBezTo>
                  <a:pt x="67422" y="3196966"/>
                  <a:pt x="67080" y="3219254"/>
                  <a:pt x="63652" y="3224055"/>
                </a:cubicBezTo>
                <a:cubicBezTo>
                  <a:pt x="58167" y="3231599"/>
                  <a:pt x="54740" y="3228513"/>
                  <a:pt x="54740" y="3215482"/>
                </a:cubicBezTo>
                <a:cubicBezTo>
                  <a:pt x="54740" y="3199709"/>
                  <a:pt x="49941" y="3190451"/>
                  <a:pt x="46513" y="3199023"/>
                </a:cubicBezTo>
                <a:cubicBezTo>
                  <a:pt x="42400" y="3210339"/>
                  <a:pt x="44114" y="3231599"/>
                  <a:pt x="49598" y="3231599"/>
                </a:cubicBezTo>
                <a:cubicBezTo>
                  <a:pt x="52340" y="3231599"/>
                  <a:pt x="55082" y="3236056"/>
                  <a:pt x="56111" y="3242914"/>
                </a:cubicBezTo>
                <a:cubicBezTo>
                  <a:pt x="58510" y="3256630"/>
                  <a:pt x="65023" y="3310466"/>
                  <a:pt x="65023" y="3314581"/>
                </a:cubicBezTo>
                <a:cubicBezTo>
                  <a:pt x="65023" y="3315952"/>
                  <a:pt x="67080" y="3317324"/>
                  <a:pt x="69822" y="3317324"/>
                </a:cubicBezTo>
                <a:cubicBezTo>
                  <a:pt x="73250" y="3317324"/>
                  <a:pt x="74278" y="3311152"/>
                  <a:pt x="73935" y="3290235"/>
                </a:cubicBezTo>
                <a:cubicBezTo>
                  <a:pt x="73592" y="3272404"/>
                  <a:pt x="74964" y="3261431"/>
                  <a:pt x="78049" y="3258688"/>
                </a:cubicBezTo>
                <a:cubicBezTo>
                  <a:pt x="81476" y="3254916"/>
                  <a:pt x="82162" y="3256288"/>
                  <a:pt x="82505" y="3265203"/>
                </a:cubicBezTo>
                <a:cubicBezTo>
                  <a:pt x="82847" y="3271375"/>
                  <a:pt x="83533" y="3277890"/>
                  <a:pt x="83876" y="3279605"/>
                </a:cubicBezTo>
                <a:cubicBezTo>
                  <a:pt x="84219" y="3281662"/>
                  <a:pt x="85247" y="3293321"/>
                  <a:pt x="85590" y="3306351"/>
                </a:cubicBezTo>
                <a:cubicBezTo>
                  <a:pt x="86618" y="3324868"/>
                  <a:pt x="86961" y="3326239"/>
                  <a:pt x="87989" y="3313895"/>
                </a:cubicBezTo>
                <a:cubicBezTo>
                  <a:pt x="88675" y="3305322"/>
                  <a:pt x="90046" y="3294692"/>
                  <a:pt x="91074" y="3289892"/>
                </a:cubicBezTo>
                <a:cubicBezTo>
                  <a:pt x="92788" y="3281662"/>
                  <a:pt x="93131" y="3281662"/>
                  <a:pt x="96901" y="3288177"/>
                </a:cubicBezTo>
                <a:cubicBezTo>
                  <a:pt x="100672" y="3294692"/>
                  <a:pt x="101015" y="3294349"/>
                  <a:pt x="103071" y="3284748"/>
                </a:cubicBezTo>
                <a:cubicBezTo>
                  <a:pt x="104442" y="3279262"/>
                  <a:pt x="105471" y="3268289"/>
                  <a:pt x="105814" y="3260745"/>
                </a:cubicBezTo>
                <a:cubicBezTo>
                  <a:pt x="106499" y="3240514"/>
                  <a:pt x="112669" y="3250115"/>
                  <a:pt x="115069" y="3275490"/>
                </a:cubicBezTo>
                <a:cubicBezTo>
                  <a:pt x="116440" y="3287149"/>
                  <a:pt x="118839" y="3296750"/>
                  <a:pt x="120896" y="3296750"/>
                </a:cubicBezTo>
                <a:cubicBezTo>
                  <a:pt x="122952" y="3296750"/>
                  <a:pt x="123295" y="3290235"/>
                  <a:pt x="121239" y="3278919"/>
                </a:cubicBezTo>
                <a:cubicBezTo>
                  <a:pt x="117125" y="3252859"/>
                  <a:pt x="117811" y="3204853"/>
                  <a:pt x="122610" y="3200052"/>
                </a:cubicBezTo>
                <a:cubicBezTo>
                  <a:pt x="125352" y="3197309"/>
                  <a:pt x="126723" y="3198337"/>
                  <a:pt x="128094" y="3204510"/>
                </a:cubicBezTo>
                <a:cubicBezTo>
                  <a:pt x="129808" y="3214454"/>
                  <a:pt x="137692" y="3297436"/>
                  <a:pt x="138377" y="3313552"/>
                </a:cubicBezTo>
                <a:cubicBezTo>
                  <a:pt x="138720" y="3327954"/>
                  <a:pt x="146947" y="3332411"/>
                  <a:pt x="147632" y="3318352"/>
                </a:cubicBezTo>
                <a:cubicBezTo>
                  <a:pt x="148318" y="3309437"/>
                  <a:pt x="148318" y="3309780"/>
                  <a:pt x="150375" y="3320753"/>
                </a:cubicBezTo>
                <a:cubicBezTo>
                  <a:pt x="151746" y="3327268"/>
                  <a:pt x="151403" y="3336526"/>
                  <a:pt x="149689" y="3341327"/>
                </a:cubicBezTo>
                <a:cubicBezTo>
                  <a:pt x="147975" y="3346127"/>
                  <a:pt x="146604" y="3358129"/>
                  <a:pt x="146947" y="3368416"/>
                </a:cubicBezTo>
                <a:cubicBezTo>
                  <a:pt x="146947" y="3385561"/>
                  <a:pt x="145919" y="3387961"/>
                  <a:pt x="133579" y="3400306"/>
                </a:cubicBezTo>
                <a:lnTo>
                  <a:pt x="120210" y="3413679"/>
                </a:lnTo>
                <a:lnTo>
                  <a:pt x="128437" y="3510376"/>
                </a:lnTo>
                <a:cubicBezTo>
                  <a:pt x="133236" y="3563526"/>
                  <a:pt x="137006" y="3607760"/>
                  <a:pt x="137006" y="3608789"/>
                </a:cubicBezTo>
                <a:cubicBezTo>
                  <a:pt x="138035" y="3614275"/>
                  <a:pt x="143519" y="3594730"/>
                  <a:pt x="143519" y="3584786"/>
                </a:cubicBezTo>
                <a:cubicBezTo>
                  <a:pt x="144205" y="3567298"/>
                  <a:pt x="147290" y="3557354"/>
                  <a:pt x="152774" y="3557354"/>
                </a:cubicBezTo>
                <a:cubicBezTo>
                  <a:pt x="155859" y="3557354"/>
                  <a:pt x="157573" y="3561811"/>
                  <a:pt x="157916" y="3570384"/>
                </a:cubicBezTo>
                <a:cubicBezTo>
                  <a:pt x="158259" y="3582728"/>
                  <a:pt x="158259" y="3582728"/>
                  <a:pt x="162372" y="3565926"/>
                </a:cubicBezTo>
                <a:cubicBezTo>
                  <a:pt x="164429" y="3556325"/>
                  <a:pt x="169570" y="3542952"/>
                  <a:pt x="174026" y="3536437"/>
                </a:cubicBezTo>
                <a:cubicBezTo>
                  <a:pt x="185681" y="3517234"/>
                  <a:pt x="182253" y="3471629"/>
                  <a:pt x="167856" y="3456541"/>
                </a:cubicBezTo>
                <a:cubicBezTo>
                  <a:pt x="160658" y="3448654"/>
                  <a:pt x="160658" y="3447626"/>
                  <a:pt x="165800" y="3440082"/>
                </a:cubicBezTo>
                <a:cubicBezTo>
                  <a:pt x="171970" y="3431509"/>
                  <a:pt x="172998" y="3418136"/>
                  <a:pt x="167856" y="3415050"/>
                </a:cubicBezTo>
                <a:cubicBezTo>
                  <a:pt x="165800" y="3413679"/>
                  <a:pt x="164771" y="3414022"/>
                  <a:pt x="165114" y="3415736"/>
                </a:cubicBezTo>
                <a:cubicBezTo>
                  <a:pt x="165457" y="3417108"/>
                  <a:pt x="164086" y="3421565"/>
                  <a:pt x="162029" y="3425680"/>
                </a:cubicBezTo>
                <a:cubicBezTo>
                  <a:pt x="157916" y="3433224"/>
                  <a:pt x="155174" y="3452083"/>
                  <a:pt x="154145" y="3485345"/>
                </a:cubicBezTo>
                <a:lnTo>
                  <a:pt x="153460" y="3504204"/>
                </a:lnTo>
                <a:lnTo>
                  <a:pt x="150375" y="3487059"/>
                </a:lnTo>
                <a:cubicBezTo>
                  <a:pt x="148661" y="3476772"/>
                  <a:pt x="149004" y="3448312"/>
                  <a:pt x="151403" y="3415050"/>
                </a:cubicBezTo>
                <a:cubicBezTo>
                  <a:pt x="153802" y="3384875"/>
                  <a:pt x="155516" y="3345442"/>
                  <a:pt x="155859" y="3326925"/>
                </a:cubicBezTo>
                <a:cubicBezTo>
                  <a:pt x="155859" y="3292635"/>
                  <a:pt x="160658" y="3274804"/>
                  <a:pt x="161344" y="3307380"/>
                </a:cubicBezTo>
                <a:cubicBezTo>
                  <a:pt x="161344" y="3317667"/>
                  <a:pt x="163743" y="3331383"/>
                  <a:pt x="166485" y="3337898"/>
                </a:cubicBezTo>
                <a:cubicBezTo>
                  <a:pt x="170941" y="3348871"/>
                  <a:pt x="171284" y="3345442"/>
                  <a:pt x="170256" y="3296407"/>
                </a:cubicBezTo>
                <a:cubicBezTo>
                  <a:pt x="169570" y="3259031"/>
                  <a:pt x="167856" y="3240857"/>
                  <a:pt x="164771" y="3237428"/>
                </a:cubicBezTo>
                <a:cubicBezTo>
                  <a:pt x="162372" y="3234342"/>
                  <a:pt x="161001" y="3227827"/>
                  <a:pt x="161686" y="3222340"/>
                </a:cubicBezTo>
                <a:lnTo>
                  <a:pt x="163057" y="3212739"/>
                </a:lnTo>
                <a:lnTo>
                  <a:pt x="167171" y="3221312"/>
                </a:lnTo>
                <a:cubicBezTo>
                  <a:pt x="170941" y="3229198"/>
                  <a:pt x="171284" y="3228856"/>
                  <a:pt x="169570" y="3216168"/>
                </a:cubicBezTo>
                <a:cubicBezTo>
                  <a:pt x="168885" y="3208624"/>
                  <a:pt x="168199" y="3196623"/>
                  <a:pt x="167856" y="3189079"/>
                </a:cubicBezTo>
                <a:lnTo>
                  <a:pt x="167856" y="3175706"/>
                </a:lnTo>
                <a:lnTo>
                  <a:pt x="160658" y="3184964"/>
                </a:lnTo>
                <a:cubicBezTo>
                  <a:pt x="155174" y="3192165"/>
                  <a:pt x="153802" y="3198337"/>
                  <a:pt x="154145" y="3216854"/>
                </a:cubicBezTo>
                <a:cubicBezTo>
                  <a:pt x="154831" y="3250115"/>
                  <a:pt x="154488" y="3251830"/>
                  <a:pt x="150717" y="3244972"/>
                </a:cubicBezTo>
                <a:cubicBezTo>
                  <a:pt x="146604" y="3237771"/>
                  <a:pt x="143176" y="2945277"/>
                  <a:pt x="146947" y="2931561"/>
                </a:cubicBezTo>
                <a:lnTo>
                  <a:pt x="149689" y="2921274"/>
                </a:lnTo>
                <a:lnTo>
                  <a:pt x="153802" y="2930875"/>
                </a:lnTo>
                <a:cubicBezTo>
                  <a:pt x="155859" y="2936362"/>
                  <a:pt x="157573" y="2949392"/>
                  <a:pt x="157916" y="2960022"/>
                </a:cubicBezTo>
                <a:cubicBezTo>
                  <a:pt x="158259" y="2990883"/>
                  <a:pt x="163057" y="2997398"/>
                  <a:pt x="165114" y="2969623"/>
                </a:cubicBezTo>
                <a:cubicBezTo>
                  <a:pt x="166142" y="2956936"/>
                  <a:pt x="168885" y="2944591"/>
                  <a:pt x="170941" y="2942534"/>
                </a:cubicBezTo>
                <a:cubicBezTo>
                  <a:pt x="173684" y="2939791"/>
                  <a:pt x="174712" y="2951107"/>
                  <a:pt x="174712" y="2984711"/>
                </a:cubicBezTo>
                <a:cubicBezTo>
                  <a:pt x="174712" y="3009742"/>
                  <a:pt x="175740" y="3029288"/>
                  <a:pt x="177111" y="3027916"/>
                </a:cubicBezTo>
                <a:cubicBezTo>
                  <a:pt x="178482" y="3026545"/>
                  <a:pt x="179854" y="3000827"/>
                  <a:pt x="179854" y="2970652"/>
                </a:cubicBezTo>
                <a:cubicBezTo>
                  <a:pt x="179854" y="2926075"/>
                  <a:pt x="179168" y="2917159"/>
                  <a:pt x="175740" y="2921960"/>
                </a:cubicBezTo>
                <a:cubicBezTo>
                  <a:pt x="171627" y="2927446"/>
                  <a:pt x="171284" y="2927104"/>
                  <a:pt x="171284" y="2920931"/>
                </a:cubicBezTo>
                <a:cubicBezTo>
                  <a:pt x="171284" y="2912359"/>
                  <a:pt x="162029" y="2898986"/>
                  <a:pt x="155859" y="2898986"/>
                </a:cubicBezTo>
                <a:cubicBezTo>
                  <a:pt x="153460" y="2898986"/>
                  <a:pt x="150375" y="2901729"/>
                  <a:pt x="149689" y="2905158"/>
                </a:cubicBezTo>
                <a:cubicBezTo>
                  <a:pt x="148661" y="2908244"/>
                  <a:pt x="147632" y="2886298"/>
                  <a:pt x="147290" y="2856123"/>
                </a:cubicBezTo>
                <a:cubicBezTo>
                  <a:pt x="146947" y="2825948"/>
                  <a:pt x="145919" y="2804002"/>
                  <a:pt x="144890" y="2807431"/>
                </a:cubicBezTo>
                <a:cubicBezTo>
                  <a:pt x="142491" y="2816347"/>
                  <a:pt x="137006" y="2814632"/>
                  <a:pt x="137006" y="2804688"/>
                </a:cubicBezTo>
                <a:cubicBezTo>
                  <a:pt x="137006" y="2799888"/>
                  <a:pt x="139749" y="2794744"/>
                  <a:pt x="143519" y="2792687"/>
                </a:cubicBezTo>
                <a:cubicBezTo>
                  <a:pt x="147290" y="2790972"/>
                  <a:pt x="151060" y="2784800"/>
                  <a:pt x="152431" y="2779314"/>
                </a:cubicBezTo>
                <a:cubicBezTo>
                  <a:pt x="153802" y="2772456"/>
                  <a:pt x="156202" y="2769712"/>
                  <a:pt x="159630" y="2771084"/>
                </a:cubicBezTo>
                <a:cubicBezTo>
                  <a:pt x="163400" y="2772456"/>
                  <a:pt x="164429" y="2767312"/>
                  <a:pt x="164429" y="2740909"/>
                </a:cubicBezTo>
                <a:cubicBezTo>
                  <a:pt x="164429" y="2690845"/>
                  <a:pt x="168199" y="2551628"/>
                  <a:pt x="169570" y="2545113"/>
                </a:cubicBezTo>
                <a:cubicBezTo>
                  <a:pt x="170256" y="2541684"/>
                  <a:pt x="169227" y="2538941"/>
                  <a:pt x="167514" y="2538941"/>
                </a:cubicBezTo>
                <a:cubicBezTo>
                  <a:pt x="165800" y="2538941"/>
                  <a:pt x="164429" y="2542713"/>
                  <a:pt x="164429" y="2547513"/>
                </a:cubicBezTo>
                <a:cubicBezTo>
                  <a:pt x="164429" y="2553000"/>
                  <a:pt x="162372" y="2556086"/>
                  <a:pt x="159287" y="2556086"/>
                </a:cubicBezTo>
                <a:cubicBezTo>
                  <a:pt x="156202" y="2556086"/>
                  <a:pt x="152431" y="2559858"/>
                  <a:pt x="150717" y="2564658"/>
                </a:cubicBezTo>
                <a:cubicBezTo>
                  <a:pt x="149004" y="2569459"/>
                  <a:pt x="145919" y="2573231"/>
                  <a:pt x="143862" y="2573231"/>
                </a:cubicBezTo>
                <a:cubicBezTo>
                  <a:pt x="141805" y="2573231"/>
                  <a:pt x="142834" y="2568087"/>
                  <a:pt x="145919" y="2560543"/>
                </a:cubicBezTo>
                <a:cubicBezTo>
                  <a:pt x="158944" y="2530368"/>
                  <a:pt x="160658" y="2523510"/>
                  <a:pt x="157230" y="2508423"/>
                </a:cubicBezTo>
                <a:cubicBezTo>
                  <a:pt x="155516" y="2500536"/>
                  <a:pt x="154831" y="2492649"/>
                  <a:pt x="155859" y="2490592"/>
                </a:cubicBezTo>
                <a:cubicBezTo>
                  <a:pt x="159972" y="2484420"/>
                  <a:pt x="164429" y="2487849"/>
                  <a:pt x="164429" y="2497107"/>
                </a:cubicBezTo>
                <a:cubicBezTo>
                  <a:pt x="164429" y="2503622"/>
                  <a:pt x="165457" y="2504994"/>
                  <a:pt x="167514" y="2501908"/>
                </a:cubicBezTo>
                <a:cubicBezTo>
                  <a:pt x="172998" y="2492992"/>
                  <a:pt x="175397" y="2515624"/>
                  <a:pt x="175055" y="2576317"/>
                </a:cubicBezTo>
                <a:cubicBezTo>
                  <a:pt x="174712" y="2609235"/>
                  <a:pt x="175397" y="2635296"/>
                  <a:pt x="176426" y="2634267"/>
                </a:cubicBezTo>
                <a:cubicBezTo>
                  <a:pt x="178140" y="2632552"/>
                  <a:pt x="180539" y="2561229"/>
                  <a:pt x="182939" y="2449101"/>
                </a:cubicBezTo>
                <a:cubicBezTo>
                  <a:pt x="183281" y="2425098"/>
                  <a:pt x="182596" y="2403495"/>
                  <a:pt x="180882" y="2401095"/>
                </a:cubicBezTo>
                <a:cubicBezTo>
                  <a:pt x="179511" y="2398695"/>
                  <a:pt x="178140" y="2406581"/>
                  <a:pt x="178140" y="2419612"/>
                </a:cubicBezTo>
                <a:cubicBezTo>
                  <a:pt x="178140" y="2440186"/>
                  <a:pt x="177454" y="2442243"/>
                  <a:pt x="171627" y="2440528"/>
                </a:cubicBezTo>
                <a:cubicBezTo>
                  <a:pt x="167171" y="2439500"/>
                  <a:pt x="164429" y="2440871"/>
                  <a:pt x="163400" y="2445329"/>
                </a:cubicBezTo>
                <a:cubicBezTo>
                  <a:pt x="162372" y="2449101"/>
                  <a:pt x="161686" y="2447386"/>
                  <a:pt x="161344" y="2441214"/>
                </a:cubicBezTo>
                <a:cubicBezTo>
                  <a:pt x="161344" y="2435728"/>
                  <a:pt x="163400" y="2427841"/>
                  <a:pt x="166142" y="2424412"/>
                </a:cubicBezTo>
                <a:cubicBezTo>
                  <a:pt x="171627" y="2417211"/>
                  <a:pt x="172998" y="2401781"/>
                  <a:pt x="168542" y="2401781"/>
                </a:cubicBezTo>
                <a:cubicBezTo>
                  <a:pt x="166828" y="2401781"/>
                  <a:pt x="164086" y="2405896"/>
                  <a:pt x="161686" y="2411382"/>
                </a:cubicBezTo>
                <a:cubicBezTo>
                  <a:pt x="157916" y="2419954"/>
                  <a:pt x="157916" y="2419612"/>
                  <a:pt x="159287" y="2405210"/>
                </a:cubicBezTo>
                <a:cubicBezTo>
                  <a:pt x="159972" y="2396637"/>
                  <a:pt x="161686" y="2367148"/>
                  <a:pt x="163057" y="2339373"/>
                </a:cubicBezTo>
                <a:cubicBezTo>
                  <a:pt x="165114" y="2295482"/>
                  <a:pt x="164429" y="2288281"/>
                  <a:pt x="159630" y="2283480"/>
                </a:cubicBezTo>
                <a:cubicBezTo>
                  <a:pt x="156545" y="2280051"/>
                  <a:pt x="154145" y="2272165"/>
                  <a:pt x="154145" y="2263935"/>
                </a:cubicBezTo>
                <a:cubicBezTo>
                  <a:pt x="154145" y="2243018"/>
                  <a:pt x="161001" y="2205299"/>
                  <a:pt x="165800" y="2201184"/>
                </a:cubicBezTo>
                <a:cubicBezTo>
                  <a:pt x="170256" y="2197069"/>
                  <a:pt x="171627" y="2157636"/>
                  <a:pt x="167171" y="2160379"/>
                </a:cubicBezTo>
                <a:cubicBezTo>
                  <a:pt x="165457" y="2161408"/>
                  <a:pt x="161686" y="2160379"/>
                  <a:pt x="158944" y="2157979"/>
                </a:cubicBezTo>
                <a:cubicBezTo>
                  <a:pt x="156202" y="2155579"/>
                  <a:pt x="154145" y="2155236"/>
                  <a:pt x="154488" y="2156950"/>
                </a:cubicBezTo>
                <a:cubicBezTo>
                  <a:pt x="155174" y="2158665"/>
                  <a:pt x="154145" y="2177867"/>
                  <a:pt x="152431" y="2199470"/>
                </a:cubicBezTo>
                <a:cubicBezTo>
                  <a:pt x="150375" y="2227588"/>
                  <a:pt x="149004" y="2235817"/>
                  <a:pt x="146947" y="2228616"/>
                </a:cubicBezTo>
                <a:lnTo>
                  <a:pt x="144547" y="2218329"/>
                </a:lnTo>
                <a:lnTo>
                  <a:pt x="143862" y="2230331"/>
                </a:lnTo>
                <a:cubicBezTo>
                  <a:pt x="143519" y="2236846"/>
                  <a:pt x="142491" y="2247133"/>
                  <a:pt x="141805" y="2252619"/>
                </a:cubicBezTo>
                <a:cubicBezTo>
                  <a:pt x="140777" y="2260506"/>
                  <a:pt x="141120" y="2261535"/>
                  <a:pt x="143862" y="2257763"/>
                </a:cubicBezTo>
                <a:cubicBezTo>
                  <a:pt x="146261" y="2254334"/>
                  <a:pt x="146604" y="2280394"/>
                  <a:pt x="144890" y="2340402"/>
                </a:cubicBezTo>
                <a:cubicBezTo>
                  <a:pt x="143176" y="2419954"/>
                  <a:pt x="143519" y="2428184"/>
                  <a:pt x="148318" y="2430241"/>
                </a:cubicBezTo>
                <a:cubicBezTo>
                  <a:pt x="151746" y="2431613"/>
                  <a:pt x="154145" y="2435728"/>
                  <a:pt x="154145" y="2439843"/>
                </a:cubicBezTo>
                <a:cubicBezTo>
                  <a:pt x="154145" y="2444643"/>
                  <a:pt x="152431" y="2446358"/>
                  <a:pt x="149346" y="2445329"/>
                </a:cubicBezTo>
                <a:cubicBezTo>
                  <a:pt x="145919" y="2443957"/>
                  <a:pt x="144205" y="2448072"/>
                  <a:pt x="142834" y="2460760"/>
                </a:cubicBezTo>
                <a:cubicBezTo>
                  <a:pt x="140434" y="2480305"/>
                  <a:pt x="138720" y="2483734"/>
                  <a:pt x="133236" y="2478247"/>
                </a:cubicBezTo>
                <a:cubicBezTo>
                  <a:pt x="130494" y="2475504"/>
                  <a:pt x="130151" y="2458016"/>
                  <a:pt x="131522" y="2419954"/>
                </a:cubicBezTo>
                <a:cubicBezTo>
                  <a:pt x="134950" y="2346231"/>
                  <a:pt x="135635" y="2236846"/>
                  <a:pt x="133236" y="2235131"/>
                </a:cubicBezTo>
                <a:cubicBezTo>
                  <a:pt x="131865" y="2234446"/>
                  <a:pt x="130836" y="2245075"/>
                  <a:pt x="130494" y="2258791"/>
                </a:cubicBezTo>
                <a:cubicBezTo>
                  <a:pt x="130151" y="2272507"/>
                  <a:pt x="129122" y="2287595"/>
                  <a:pt x="128094" y="2292053"/>
                </a:cubicBezTo>
                <a:cubicBezTo>
                  <a:pt x="126037" y="2301997"/>
                  <a:pt x="123981" y="2333201"/>
                  <a:pt x="121924" y="2383950"/>
                </a:cubicBezTo>
                <a:cubicBezTo>
                  <a:pt x="121239" y="2403838"/>
                  <a:pt x="118839" y="2421326"/>
                  <a:pt x="116782" y="2423383"/>
                </a:cubicBezTo>
                <a:cubicBezTo>
                  <a:pt x="114726" y="2425441"/>
                  <a:pt x="113012" y="2433670"/>
                  <a:pt x="113012" y="2441557"/>
                </a:cubicBezTo>
                <a:cubicBezTo>
                  <a:pt x="113012" y="2449787"/>
                  <a:pt x="111641" y="2457331"/>
                  <a:pt x="109584" y="2458359"/>
                </a:cubicBezTo>
                <a:cubicBezTo>
                  <a:pt x="105128" y="2461102"/>
                  <a:pt x="105128" y="2446358"/>
                  <a:pt x="109584" y="2406924"/>
                </a:cubicBezTo>
                <a:cubicBezTo>
                  <a:pt x="112326" y="2384293"/>
                  <a:pt x="112326" y="2374006"/>
                  <a:pt x="109241" y="2368862"/>
                </a:cubicBezTo>
                <a:cubicBezTo>
                  <a:pt x="106499" y="2363033"/>
                  <a:pt x="106842" y="2359261"/>
                  <a:pt x="110955" y="2351032"/>
                </a:cubicBezTo>
                <a:cubicBezTo>
                  <a:pt x="114726" y="2343831"/>
                  <a:pt x="116440" y="2331829"/>
                  <a:pt x="116097" y="2313655"/>
                </a:cubicBezTo>
                <a:cubicBezTo>
                  <a:pt x="116097" y="2291710"/>
                  <a:pt x="115411" y="2288281"/>
                  <a:pt x="112326" y="2294796"/>
                </a:cubicBezTo>
                <a:cubicBezTo>
                  <a:pt x="105471" y="2308512"/>
                  <a:pt x="102386" y="2302683"/>
                  <a:pt x="104100" y="2281080"/>
                </a:cubicBezTo>
                <a:cubicBezTo>
                  <a:pt x="106842" y="2254334"/>
                  <a:pt x="106842" y="2186782"/>
                  <a:pt x="105128" y="2103458"/>
                </a:cubicBezTo>
                <a:cubicBezTo>
                  <a:pt x="102043" y="1974184"/>
                  <a:pt x="104442" y="1801020"/>
                  <a:pt x="109584" y="1791762"/>
                </a:cubicBezTo>
                <a:cubicBezTo>
                  <a:pt x="111298" y="1787990"/>
                  <a:pt x="113012" y="1772559"/>
                  <a:pt x="113012" y="1757129"/>
                </a:cubicBezTo>
                <a:cubicBezTo>
                  <a:pt x="113012" y="1733469"/>
                  <a:pt x="112326" y="1729354"/>
                  <a:pt x="107870" y="1731068"/>
                </a:cubicBezTo>
                <a:cubicBezTo>
                  <a:pt x="100672" y="1733812"/>
                  <a:pt x="100672" y="1712895"/>
                  <a:pt x="107870" y="1707751"/>
                </a:cubicBezTo>
                <a:cubicBezTo>
                  <a:pt x="111984" y="1704665"/>
                  <a:pt x="112326" y="1701579"/>
                  <a:pt x="109584" y="1691978"/>
                </a:cubicBezTo>
                <a:cubicBezTo>
                  <a:pt x="107185" y="1684091"/>
                  <a:pt x="107185" y="1679633"/>
                  <a:pt x="109584" y="1678948"/>
                </a:cubicBezTo>
                <a:cubicBezTo>
                  <a:pt x="113355" y="1677576"/>
                  <a:pt x="114383" y="1663517"/>
                  <a:pt x="110612" y="1660088"/>
                </a:cubicBezTo>
                <a:cubicBezTo>
                  <a:pt x="109584" y="1658716"/>
                  <a:pt x="105471" y="1661803"/>
                  <a:pt x="102043" y="1666946"/>
                </a:cubicBezTo>
                <a:lnTo>
                  <a:pt x="95873" y="1676547"/>
                </a:lnTo>
                <a:lnTo>
                  <a:pt x="95873" y="1644315"/>
                </a:lnTo>
                <a:cubicBezTo>
                  <a:pt x="95873" y="1618597"/>
                  <a:pt x="97244" y="1610710"/>
                  <a:pt x="101700" y="1605567"/>
                </a:cubicBezTo>
                <a:cubicBezTo>
                  <a:pt x="107185" y="1599395"/>
                  <a:pt x="107185" y="1599052"/>
                  <a:pt x="99986" y="1596994"/>
                </a:cubicBezTo>
                <a:cubicBezTo>
                  <a:pt x="93474" y="1595280"/>
                  <a:pt x="92445" y="1592880"/>
                  <a:pt x="92445" y="1576763"/>
                </a:cubicBezTo>
                <a:cubicBezTo>
                  <a:pt x="92445" y="1557904"/>
                  <a:pt x="87989" y="1552075"/>
                  <a:pt x="84561" y="1565791"/>
                </a:cubicBezTo>
                <a:cubicBezTo>
                  <a:pt x="82162" y="1574363"/>
                  <a:pt x="83533" y="1617911"/>
                  <a:pt x="87304" y="1662488"/>
                </a:cubicBezTo>
                <a:cubicBezTo>
                  <a:pt x="89360" y="1685463"/>
                  <a:pt x="89017" y="1692321"/>
                  <a:pt x="86275" y="1690606"/>
                </a:cubicBezTo>
                <a:cubicBezTo>
                  <a:pt x="83533" y="1688892"/>
                  <a:pt x="82162" y="1691635"/>
                  <a:pt x="82162" y="1698493"/>
                </a:cubicBezTo>
                <a:cubicBezTo>
                  <a:pt x="82162" y="1703979"/>
                  <a:pt x="84219" y="1709123"/>
                  <a:pt x="86618" y="1710151"/>
                </a:cubicBezTo>
                <a:cubicBezTo>
                  <a:pt x="89703" y="1711180"/>
                  <a:pt x="89017" y="1713238"/>
                  <a:pt x="84904" y="1718381"/>
                </a:cubicBezTo>
                <a:cubicBezTo>
                  <a:pt x="80448" y="1723182"/>
                  <a:pt x="78734" y="1730725"/>
                  <a:pt x="78734" y="1744099"/>
                </a:cubicBezTo>
                <a:cubicBezTo>
                  <a:pt x="78734" y="1756443"/>
                  <a:pt x="77020" y="1764673"/>
                  <a:pt x="73935" y="1767416"/>
                </a:cubicBezTo>
                <a:cubicBezTo>
                  <a:pt x="70165" y="1770159"/>
                  <a:pt x="69479" y="1775988"/>
                  <a:pt x="70507" y="1787304"/>
                </a:cubicBezTo>
                <a:cubicBezTo>
                  <a:pt x="71536" y="1796219"/>
                  <a:pt x="70850" y="1810278"/>
                  <a:pt x="69136" y="1818851"/>
                </a:cubicBezTo>
                <a:lnTo>
                  <a:pt x="65709" y="1834281"/>
                </a:lnTo>
                <a:lnTo>
                  <a:pt x="64680" y="1811993"/>
                </a:lnTo>
                <a:cubicBezTo>
                  <a:pt x="62966" y="1765015"/>
                  <a:pt x="63309" y="1759529"/>
                  <a:pt x="68794" y="1752328"/>
                </a:cubicBezTo>
                <a:cubicBezTo>
                  <a:pt x="72564" y="1747528"/>
                  <a:pt x="73592" y="1742727"/>
                  <a:pt x="71536" y="1738269"/>
                </a:cubicBezTo>
                <a:cubicBezTo>
                  <a:pt x="70165" y="1734497"/>
                  <a:pt x="68794" y="1733469"/>
                  <a:pt x="68794" y="1735869"/>
                </a:cubicBezTo>
                <a:cubicBezTo>
                  <a:pt x="68108" y="1743756"/>
                  <a:pt x="61595" y="1739984"/>
                  <a:pt x="61595" y="1731754"/>
                </a:cubicBezTo>
                <a:cubicBezTo>
                  <a:pt x="61595" y="1726611"/>
                  <a:pt x="63995" y="1722839"/>
                  <a:pt x="68451" y="1721810"/>
                </a:cubicBezTo>
                <a:cubicBezTo>
                  <a:pt x="72221" y="1720781"/>
                  <a:pt x="75306" y="1718381"/>
                  <a:pt x="75306" y="1716324"/>
                </a:cubicBezTo>
                <a:cubicBezTo>
                  <a:pt x="75306" y="1714266"/>
                  <a:pt x="73250" y="1713580"/>
                  <a:pt x="70850" y="1714609"/>
                </a:cubicBezTo>
                <a:cubicBezTo>
                  <a:pt x="67765" y="1715638"/>
                  <a:pt x="63995" y="1710837"/>
                  <a:pt x="59881" y="1700207"/>
                </a:cubicBezTo>
                <a:cubicBezTo>
                  <a:pt x="55425" y="1688549"/>
                  <a:pt x="54740" y="1683405"/>
                  <a:pt x="57482" y="1682377"/>
                </a:cubicBezTo>
                <a:cubicBezTo>
                  <a:pt x="63309" y="1680662"/>
                  <a:pt x="62624" y="1669003"/>
                  <a:pt x="56454" y="1666603"/>
                </a:cubicBezTo>
                <a:cubicBezTo>
                  <a:pt x="50284" y="1664203"/>
                  <a:pt x="49255" y="1626827"/>
                  <a:pt x="55082" y="1610025"/>
                </a:cubicBezTo>
                <a:cubicBezTo>
                  <a:pt x="59539" y="1597337"/>
                  <a:pt x="57139" y="1592880"/>
                  <a:pt x="49598" y="1599395"/>
                </a:cubicBezTo>
                <a:cubicBezTo>
                  <a:pt x="45142" y="1603167"/>
                  <a:pt x="44456" y="1602138"/>
                  <a:pt x="44456" y="1593908"/>
                </a:cubicBezTo>
                <a:cubicBezTo>
                  <a:pt x="44456" y="1588422"/>
                  <a:pt x="46170" y="1581564"/>
                  <a:pt x="47884" y="1578821"/>
                </a:cubicBezTo>
                <a:cubicBezTo>
                  <a:pt x="50969" y="1574363"/>
                  <a:pt x="51655" y="1574363"/>
                  <a:pt x="54740" y="1578821"/>
                </a:cubicBezTo>
                <a:cubicBezTo>
                  <a:pt x="56454" y="1581564"/>
                  <a:pt x="58510" y="1585679"/>
                  <a:pt x="59196" y="1587393"/>
                </a:cubicBezTo>
                <a:cubicBezTo>
                  <a:pt x="63309" y="1597680"/>
                  <a:pt x="66051" y="1580535"/>
                  <a:pt x="67422" y="1538701"/>
                </a:cubicBezTo>
                <a:cubicBezTo>
                  <a:pt x="69822" y="1471493"/>
                  <a:pt x="65366" y="1463949"/>
                  <a:pt x="55082" y="1517785"/>
                </a:cubicBezTo>
                <a:cubicBezTo>
                  <a:pt x="50284" y="1544531"/>
                  <a:pt x="43771" y="1567505"/>
                  <a:pt x="37258" y="1580535"/>
                </a:cubicBezTo>
                <a:cubicBezTo>
                  <a:pt x="29717" y="1595966"/>
                  <a:pt x="27660" y="1598366"/>
                  <a:pt x="28689" y="1590822"/>
                </a:cubicBezTo>
                <a:cubicBezTo>
                  <a:pt x="30403" y="1578821"/>
                  <a:pt x="25946" y="1526357"/>
                  <a:pt x="22176" y="1513670"/>
                </a:cubicBezTo>
                <a:cubicBezTo>
                  <a:pt x="20119" y="1506469"/>
                  <a:pt x="20462" y="1505783"/>
                  <a:pt x="24233" y="1509555"/>
                </a:cubicBezTo>
                <a:cubicBezTo>
                  <a:pt x="26632" y="1511612"/>
                  <a:pt x="29717" y="1513670"/>
                  <a:pt x="31088" y="1513670"/>
                </a:cubicBezTo>
                <a:cubicBezTo>
                  <a:pt x="32459" y="1513670"/>
                  <a:pt x="34516" y="1497211"/>
                  <a:pt x="35887" y="1476979"/>
                </a:cubicBezTo>
                <a:cubicBezTo>
                  <a:pt x="37258" y="1456405"/>
                  <a:pt x="39657" y="1438232"/>
                  <a:pt x="41714" y="1436174"/>
                </a:cubicBezTo>
                <a:cubicBezTo>
                  <a:pt x="43428" y="1433774"/>
                  <a:pt x="45485" y="1424173"/>
                  <a:pt x="46856" y="1414229"/>
                </a:cubicBezTo>
                <a:lnTo>
                  <a:pt x="48912" y="1396398"/>
                </a:lnTo>
                <a:lnTo>
                  <a:pt x="57825" y="1405313"/>
                </a:lnTo>
                <a:cubicBezTo>
                  <a:pt x="65366" y="1412857"/>
                  <a:pt x="66737" y="1417315"/>
                  <a:pt x="66737" y="1434460"/>
                </a:cubicBezTo>
                <a:cubicBezTo>
                  <a:pt x="66737" y="1464292"/>
                  <a:pt x="71879" y="1464292"/>
                  <a:pt x="72564" y="1434460"/>
                </a:cubicBezTo>
                <a:cubicBezTo>
                  <a:pt x="72907" y="1420401"/>
                  <a:pt x="73250" y="1398455"/>
                  <a:pt x="73592" y="1385082"/>
                </a:cubicBezTo>
                <a:cubicBezTo>
                  <a:pt x="73935" y="1372052"/>
                  <a:pt x="75306" y="1305529"/>
                  <a:pt x="77020" y="1237635"/>
                </a:cubicBezTo>
                <a:cubicBezTo>
                  <a:pt x="78391" y="1169741"/>
                  <a:pt x="79762" y="1110762"/>
                  <a:pt x="80448" y="1106647"/>
                </a:cubicBezTo>
                <a:cubicBezTo>
                  <a:pt x="81476" y="1097046"/>
                  <a:pt x="79420" y="1096703"/>
                  <a:pt x="73250" y="1104933"/>
                </a:cubicBezTo>
                <a:cubicBezTo>
                  <a:pt x="69136" y="1110076"/>
                  <a:pt x="68794" y="1109734"/>
                  <a:pt x="68451" y="1099789"/>
                </a:cubicBezTo>
                <a:cubicBezTo>
                  <a:pt x="68451" y="1092246"/>
                  <a:pt x="70850" y="1087102"/>
                  <a:pt x="75306" y="1084359"/>
                </a:cubicBezTo>
                <a:cubicBezTo>
                  <a:pt x="80791" y="1080930"/>
                  <a:pt x="82162" y="1076472"/>
                  <a:pt x="81819" y="1062756"/>
                </a:cubicBezTo>
                <a:cubicBezTo>
                  <a:pt x="81819" y="1049040"/>
                  <a:pt x="81134" y="1046983"/>
                  <a:pt x="78734" y="1053498"/>
                </a:cubicBezTo>
                <a:cubicBezTo>
                  <a:pt x="72221" y="1069614"/>
                  <a:pt x="68451" y="1060699"/>
                  <a:pt x="68108" y="1027780"/>
                </a:cubicBezTo>
                <a:cubicBezTo>
                  <a:pt x="66737" y="942741"/>
                  <a:pt x="58510" y="975660"/>
                  <a:pt x="58510" y="1067214"/>
                </a:cubicBezTo>
                <a:cubicBezTo>
                  <a:pt x="58167" y="1108019"/>
                  <a:pt x="57139" y="1129279"/>
                  <a:pt x="54740" y="1127907"/>
                </a:cubicBezTo>
                <a:cubicBezTo>
                  <a:pt x="53026" y="1126879"/>
                  <a:pt x="51312" y="1126193"/>
                  <a:pt x="51312" y="1126879"/>
                </a:cubicBezTo>
                <a:cubicBezTo>
                  <a:pt x="47884" y="1156025"/>
                  <a:pt x="47884" y="1166998"/>
                  <a:pt x="50969" y="1168712"/>
                </a:cubicBezTo>
                <a:cubicBezTo>
                  <a:pt x="53369" y="1170427"/>
                  <a:pt x="54740" y="1185172"/>
                  <a:pt x="54397" y="1211232"/>
                </a:cubicBezTo>
                <a:cubicBezTo>
                  <a:pt x="54054" y="1237292"/>
                  <a:pt x="53026" y="1247579"/>
                  <a:pt x="51312" y="1241064"/>
                </a:cubicBezTo>
                <a:cubicBezTo>
                  <a:pt x="49941" y="1235578"/>
                  <a:pt x="48227" y="1231806"/>
                  <a:pt x="47884" y="1233520"/>
                </a:cubicBezTo>
                <a:cubicBezTo>
                  <a:pt x="46170" y="1238321"/>
                  <a:pt x="45142" y="1242779"/>
                  <a:pt x="44799" y="1248951"/>
                </a:cubicBezTo>
                <a:cubicBezTo>
                  <a:pt x="44114" y="1253752"/>
                  <a:pt x="43428" y="1253409"/>
                  <a:pt x="41029" y="1247236"/>
                </a:cubicBezTo>
                <a:cubicBezTo>
                  <a:pt x="35544" y="1233520"/>
                  <a:pt x="35201" y="1220833"/>
                  <a:pt x="39315" y="1206088"/>
                </a:cubicBezTo>
                <a:cubicBezTo>
                  <a:pt x="43085" y="1194430"/>
                  <a:pt x="42742" y="1189972"/>
                  <a:pt x="38972" y="1182428"/>
                </a:cubicBezTo>
                <a:cubicBezTo>
                  <a:pt x="35201" y="1175570"/>
                  <a:pt x="35201" y="1172141"/>
                  <a:pt x="37944" y="1168712"/>
                </a:cubicBezTo>
                <a:cubicBezTo>
                  <a:pt x="40686" y="1165283"/>
                  <a:pt x="40686" y="1159454"/>
                  <a:pt x="37601" y="1146424"/>
                </a:cubicBezTo>
                <a:cubicBezTo>
                  <a:pt x="34859" y="1135108"/>
                  <a:pt x="32459" y="1130308"/>
                  <a:pt x="30745" y="1133394"/>
                </a:cubicBezTo>
                <a:cubicBezTo>
                  <a:pt x="29374" y="1136137"/>
                  <a:pt x="26289" y="1172141"/>
                  <a:pt x="23890" y="1213632"/>
                </a:cubicBezTo>
                <a:cubicBezTo>
                  <a:pt x="21490" y="1255123"/>
                  <a:pt x="18748" y="1290785"/>
                  <a:pt x="17377" y="1293185"/>
                </a:cubicBezTo>
                <a:cubicBezTo>
                  <a:pt x="16349" y="1295242"/>
                  <a:pt x="15320" y="1256838"/>
                  <a:pt x="15663" y="1207460"/>
                </a:cubicBezTo>
                <a:cubicBezTo>
                  <a:pt x="16006" y="1127221"/>
                  <a:pt x="12921" y="1056927"/>
                  <a:pt x="10521" y="1091903"/>
                </a:cubicBezTo>
                <a:cubicBezTo>
                  <a:pt x="8808" y="1118649"/>
                  <a:pt x="3666" y="1117620"/>
                  <a:pt x="3323" y="1090188"/>
                </a:cubicBezTo>
                <a:cubicBezTo>
                  <a:pt x="2980" y="1075101"/>
                  <a:pt x="1952" y="1041839"/>
                  <a:pt x="581" y="1016465"/>
                </a:cubicBezTo>
                <a:cubicBezTo>
                  <a:pt x="-2161" y="954743"/>
                  <a:pt x="-1819" y="953714"/>
                  <a:pt x="4351" y="894735"/>
                </a:cubicBezTo>
                <a:cubicBezTo>
                  <a:pt x="7094" y="866617"/>
                  <a:pt x="10521" y="828555"/>
                  <a:pt x="11550" y="810725"/>
                </a:cubicBezTo>
                <a:cubicBezTo>
                  <a:pt x="17377" y="708883"/>
                  <a:pt x="20805" y="484627"/>
                  <a:pt x="16349" y="469539"/>
                </a:cubicBezTo>
                <a:cubicBezTo>
                  <a:pt x="14978" y="464053"/>
                  <a:pt x="12578" y="425305"/>
                  <a:pt x="11550" y="383814"/>
                </a:cubicBezTo>
                <a:cubicBezTo>
                  <a:pt x="9150" y="308719"/>
                  <a:pt x="9150" y="308376"/>
                  <a:pt x="18405" y="282659"/>
                </a:cubicBezTo>
                <a:cubicBezTo>
                  <a:pt x="26632" y="258999"/>
                  <a:pt x="30060" y="243225"/>
                  <a:pt x="30403" y="226423"/>
                </a:cubicBezTo>
                <a:cubicBezTo>
                  <a:pt x="30745" y="222308"/>
                  <a:pt x="32459" y="220937"/>
                  <a:pt x="36230" y="222308"/>
                </a:cubicBezTo>
                <a:cubicBezTo>
                  <a:pt x="40686" y="224023"/>
                  <a:pt x="41371" y="222651"/>
                  <a:pt x="39657" y="215450"/>
                </a:cubicBezTo>
                <a:cubicBezTo>
                  <a:pt x="38286" y="210307"/>
                  <a:pt x="36572" y="201734"/>
                  <a:pt x="35887" y="195562"/>
                </a:cubicBezTo>
                <a:lnTo>
                  <a:pt x="34173" y="184932"/>
                </a:lnTo>
                <a:lnTo>
                  <a:pt x="38286" y="194190"/>
                </a:lnTo>
                <a:cubicBezTo>
                  <a:pt x="42057" y="202763"/>
                  <a:pt x="43085" y="203106"/>
                  <a:pt x="59539" y="201391"/>
                </a:cubicBezTo>
                <a:lnTo>
                  <a:pt x="77363" y="199677"/>
                </a:lnTo>
                <a:lnTo>
                  <a:pt x="88332" y="217165"/>
                </a:lnTo>
                <a:cubicBezTo>
                  <a:pt x="101015" y="237739"/>
                  <a:pt x="101015" y="238082"/>
                  <a:pt x="94159" y="238082"/>
                </a:cubicBezTo>
                <a:cubicBezTo>
                  <a:pt x="91417" y="238082"/>
                  <a:pt x="89017" y="240825"/>
                  <a:pt x="89017" y="244254"/>
                </a:cubicBezTo>
                <a:cubicBezTo>
                  <a:pt x="89017" y="253169"/>
                  <a:pt x="108899" y="279915"/>
                  <a:pt x="113355" y="277172"/>
                </a:cubicBezTo>
                <a:cubicBezTo>
                  <a:pt x="119182" y="273743"/>
                  <a:pt x="154145" y="217851"/>
                  <a:pt x="154145" y="212021"/>
                </a:cubicBezTo>
                <a:cubicBezTo>
                  <a:pt x="154145" y="209278"/>
                  <a:pt x="155516" y="207564"/>
                  <a:pt x="157230" y="208592"/>
                </a:cubicBezTo>
                <a:cubicBezTo>
                  <a:pt x="158944" y="209621"/>
                  <a:pt x="161001" y="208249"/>
                  <a:pt x="162372" y="205506"/>
                </a:cubicBezTo>
                <a:cubicBezTo>
                  <a:pt x="165800" y="195905"/>
                  <a:pt x="169913" y="200363"/>
                  <a:pt x="176083" y="219222"/>
                </a:cubicBezTo>
                <a:cubicBezTo>
                  <a:pt x="179168" y="229509"/>
                  <a:pt x="182596" y="238082"/>
                  <a:pt x="183624" y="238082"/>
                </a:cubicBezTo>
                <a:cubicBezTo>
                  <a:pt x="184310" y="238082"/>
                  <a:pt x="188766" y="229852"/>
                  <a:pt x="193222" y="219908"/>
                </a:cubicBezTo>
                <a:lnTo>
                  <a:pt x="201448" y="202077"/>
                </a:lnTo>
                <a:lnTo>
                  <a:pt x="201791" y="216822"/>
                </a:lnTo>
                <a:cubicBezTo>
                  <a:pt x="202134" y="224709"/>
                  <a:pt x="203505" y="231224"/>
                  <a:pt x="205562" y="231224"/>
                </a:cubicBezTo>
                <a:cubicBezTo>
                  <a:pt x="211732" y="231224"/>
                  <a:pt x="213446" y="213393"/>
                  <a:pt x="209332" y="196591"/>
                </a:cubicBezTo>
                <a:cubicBezTo>
                  <a:pt x="206590" y="185618"/>
                  <a:pt x="206247" y="176703"/>
                  <a:pt x="208304" y="168816"/>
                </a:cubicBezTo>
                <a:cubicBezTo>
                  <a:pt x="212075" y="155443"/>
                  <a:pt x="207961" y="120467"/>
                  <a:pt x="200420" y="97836"/>
                </a:cubicBezTo>
                <a:cubicBezTo>
                  <a:pt x="193222" y="75890"/>
                  <a:pt x="194250" y="73147"/>
                  <a:pt x="203848" y="88920"/>
                </a:cubicBezTo>
                <a:cubicBezTo>
                  <a:pt x="213446" y="104694"/>
                  <a:pt x="214474" y="100579"/>
                  <a:pt x="208647" y="68689"/>
                </a:cubicBezTo>
                <a:cubicBezTo>
                  <a:pt x="206590" y="57716"/>
                  <a:pt x="205905" y="48115"/>
                  <a:pt x="206933" y="47086"/>
                </a:cubicBezTo>
                <a:cubicBezTo>
                  <a:pt x="207961" y="46058"/>
                  <a:pt x="211732" y="50172"/>
                  <a:pt x="215160" y="56345"/>
                </a:cubicBezTo>
                <a:cubicBezTo>
                  <a:pt x="219616" y="63203"/>
                  <a:pt x="222701" y="65603"/>
                  <a:pt x="223729" y="62517"/>
                </a:cubicBezTo>
                <a:cubicBezTo>
                  <a:pt x="224415" y="60117"/>
                  <a:pt x="226471" y="62174"/>
                  <a:pt x="227842" y="67660"/>
                </a:cubicBezTo>
                <a:cubicBezTo>
                  <a:pt x="229899" y="75890"/>
                  <a:pt x="236412" y="81033"/>
                  <a:pt x="236412" y="74518"/>
                </a:cubicBezTo>
                <a:cubicBezTo>
                  <a:pt x="236412" y="72804"/>
                  <a:pt x="237783" y="69718"/>
                  <a:pt x="239497" y="67317"/>
                </a:cubicBezTo>
                <a:cubicBezTo>
                  <a:pt x="241896" y="63203"/>
                  <a:pt x="244296" y="63546"/>
                  <a:pt x="252865" y="68003"/>
                </a:cubicBezTo>
                <a:cubicBezTo>
                  <a:pt x="263148" y="73147"/>
                  <a:pt x="263834" y="73147"/>
                  <a:pt x="267262" y="66975"/>
                </a:cubicBezTo>
                <a:cubicBezTo>
                  <a:pt x="268976" y="63203"/>
                  <a:pt x="270690" y="56002"/>
                  <a:pt x="270690" y="50515"/>
                </a:cubicBezTo>
                <a:cubicBezTo>
                  <a:pt x="270690" y="45372"/>
                  <a:pt x="272403" y="38514"/>
                  <a:pt x="274117" y="35771"/>
                </a:cubicBezTo>
                <a:cubicBezTo>
                  <a:pt x="276517" y="31999"/>
                  <a:pt x="277545" y="33027"/>
                  <a:pt x="277545" y="41257"/>
                </a:cubicBezTo>
                <a:cubicBezTo>
                  <a:pt x="277545" y="64574"/>
                  <a:pt x="290228" y="82062"/>
                  <a:pt x="301540" y="75204"/>
                </a:cubicBezTo>
                <a:cubicBezTo>
                  <a:pt x="303596" y="73833"/>
                  <a:pt x="310795" y="76919"/>
                  <a:pt x="317307" y="82062"/>
                </a:cubicBezTo>
                <a:cubicBezTo>
                  <a:pt x="323820" y="87206"/>
                  <a:pt x="329990" y="90635"/>
                  <a:pt x="330333" y="90292"/>
                </a:cubicBezTo>
                <a:cubicBezTo>
                  <a:pt x="331018" y="89606"/>
                  <a:pt x="334789" y="78633"/>
                  <a:pt x="338902" y="65946"/>
                </a:cubicBezTo>
                <a:cubicBezTo>
                  <a:pt x="343358" y="53259"/>
                  <a:pt x="348157" y="41943"/>
                  <a:pt x="349871" y="40914"/>
                </a:cubicBezTo>
                <a:cubicBezTo>
                  <a:pt x="351585" y="39543"/>
                  <a:pt x="352613" y="52573"/>
                  <a:pt x="352271" y="72461"/>
                </a:cubicBezTo>
                <a:cubicBezTo>
                  <a:pt x="351242" y="108465"/>
                  <a:pt x="353642" y="117724"/>
                  <a:pt x="361868" y="110866"/>
                </a:cubicBezTo>
                <a:cubicBezTo>
                  <a:pt x="364611" y="108808"/>
                  <a:pt x="366667" y="104351"/>
                  <a:pt x="366667" y="100922"/>
                </a:cubicBezTo>
                <a:cubicBezTo>
                  <a:pt x="366667" y="97836"/>
                  <a:pt x="370095" y="93378"/>
                  <a:pt x="374551" y="91663"/>
                </a:cubicBezTo>
                <a:cubicBezTo>
                  <a:pt x="379350" y="89263"/>
                  <a:pt x="384149" y="82748"/>
                  <a:pt x="386548" y="74175"/>
                </a:cubicBezTo>
                <a:cubicBezTo>
                  <a:pt x="392376" y="54630"/>
                  <a:pt x="396489" y="53601"/>
                  <a:pt x="399917" y="70746"/>
                </a:cubicBezTo>
                <a:cubicBezTo>
                  <a:pt x="403344" y="87549"/>
                  <a:pt x="409857" y="91320"/>
                  <a:pt x="414656" y="78976"/>
                </a:cubicBezTo>
                <a:cubicBezTo>
                  <a:pt x="419455" y="66289"/>
                  <a:pt x="438993" y="66289"/>
                  <a:pt x="450648" y="78976"/>
                </a:cubicBezTo>
                <a:cubicBezTo>
                  <a:pt x="455447" y="84120"/>
                  <a:pt x="459217" y="89606"/>
                  <a:pt x="459217" y="90978"/>
                </a:cubicBezTo>
                <a:cubicBezTo>
                  <a:pt x="459217" y="92692"/>
                  <a:pt x="462302" y="95435"/>
                  <a:pt x="466073" y="97493"/>
                </a:cubicBezTo>
                <a:cubicBezTo>
                  <a:pt x="472243" y="100922"/>
                  <a:pt x="473957" y="99550"/>
                  <a:pt x="479784" y="86520"/>
                </a:cubicBezTo>
                <a:lnTo>
                  <a:pt x="486297" y="71775"/>
                </a:lnTo>
                <a:lnTo>
                  <a:pt x="486297" y="83091"/>
                </a:lnTo>
                <a:cubicBezTo>
                  <a:pt x="486639" y="88920"/>
                  <a:pt x="487668" y="94064"/>
                  <a:pt x="489382" y="94064"/>
                </a:cubicBezTo>
                <a:cubicBezTo>
                  <a:pt x="495894" y="94064"/>
                  <a:pt x="514404" y="79662"/>
                  <a:pt x="518861" y="70746"/>
                </a:cubicBezTo>
                <a:cubicBezTo>
                  <a:pt x="521603" y="65260"/>
                  <a:pt x="526402" y="59088"/>
                  <a:pt x="529487" y="56345"/>
                </a:cubicBezTo>
                <a:cubicBezTo>
                  <a:pt x="534971" y="51887"/>
                  <a:pt x="535999" y="52230"/>
                  <a:pt x="558623" y="63203"/>
                </a:cubicBezTo>
                <a:cubicBezTo>
                  <a:pt x="561365" y="64574"/>
                  <a:pt x="566849" y="76576"/>
                  <a:pt x="570277" y="90292"/>
                </a:cubicBezTo>
                <a:cubicBezTo>
                  <a:pt x="573705" y="103665"/>
                  <a:pt x="577475" y="113952"/>
                  <a:pt x="578504" y="112923"/>
                </a:cubicBezTo>
                <a:cubicBezTo>
                  <a:pt x="582274" y="109494"/>
                  <a:pt x="587759" y="57030"/>
                  <a:pt x="585702" y="45029"/>
                </a:cubicBezTo>
                <a:cubicBezTo>
                  <a:pt x="584674" y="37828"/>
                  <a:pt x="580218" y="28227"/>
                  <a:pt x="575762" y="23769"/>
                </a:cubicBezTo>
                <a:cubicBezTo>
                  <a:pt x="565821" y="13139"/>
                  <a:pt x="568906" y="9024"/>
                  <a:pt x="581589" y="15540"/>
                </a:cubicBezTo>
                <a:cubicBezTo>
                  <a:pt x="587073" y="17940"/>
                  <a:pt x="592215" y="20683"/>
                  <a:pt x="593929" y="21369"/>
                </a:cubicBezTo>
                <a:cubicBezTo>
                  <a:pt x="595300" y="22055"/>
                  <a:pt x="596328" y="19654"/>
                  <a:pt x="596328" y="16225"/>
                </a:cubicBezTo>
                <a:cubicBezTo>
                  <a:pt x="596671" y="109"/>
                  <a:pt x="602155" y="1824"/>
                  <a:pt x="616895" y="22398"/>
                </a:cubicBezTo>
                <a:lnTo>
                  <a:pt x="631977" y="42972"/>
                </a:lnTo>
                <a:lnTo>
                  <a:pt x="636433" y="19997"/>
                </a:lnTo>
                <a:cubicBezTo>
                  <a:pt x="638833" y="7310"/>
                  <a:pt x="641232" y="-4692"/>
                  <a:pt x="641918" y="-6406"/>
                </a:cubicBezTo>
                <a:cubicBezTo>
                  <a:pt x="642603" y="-8463"/>
                  <a:pt x="652887" y="6967"/>
                  <a:pt x="664884" y="28227"/>
                </a:cubicBezTo>
                <a:cubicBezTo>
                  <a:pt x="679280" y="53601"/>
                  <a:pt x="687850" y="65603"/>
                  <a:pt x="690249" y="63203"/>
                </a:cubicBezTo>
                <a:cubicBezTo>
                  <a:pt x="691963" y="61488"/>
                  <a:pt x="693334" y="45372"/>
                  <a:pt x="692992" y="27541"/>
                </a:cubicBezTo>
                <a:cubicBezTo>
                  <a:pt x="692649" y="9710"/>
                  <a:pt x="693677" y="-5720"/>
                  <a:pt x="695391" y="-6749"/>
                </a:cubicBezTo>
                <a:cubicBezTo>
                  <a:pt x="696762" y="-7778"/>
                  <a:pt x="701218" y="-3320"/>
                  <a:pt x="704646" y="3195"/>
                </a:cubicBezTo>
                <a:cubicBezTo>
                  <a:pt x="712187" y="17597"/>
                  <a:pt x="714586" y="17940"/>
                  <a:pt x="719043" y="5938"/>
                </a:cubicBezTo>
                <a:lnTo>
                  <a:pt x="722470" y="-3663"/>
                </a:lnTo>
                <a:lnTo>
                  <a:pt x="729669" y="12111"/>
                </a:lnTo>
                <a:cubicBezTo>
                  <a:pt x="737895" y="30284"/>
                  <a:pt x="747493" y="40228"/>
                  <a:pt x="749550" y="33370"/>
                </a:cubicBezTo>
                <a:cubicBezTo>
                  <a:pt x="751949" y="26169"/>
                  <a:pt x="757434" y="28570"/>
                  <a:pt x="757434" y="36799"/>
                </a:cubicBezTo>
                <a:cubicBezTo>
                  <a:pt x="757434" y="40914"/>
                  <a:pt x="759148" y="46743"/>
                  <a:pt x="760861" y="49487"/>
                </a:cubicBezTo>
                <a:cubicBezTo>
                  <a:pt x="763261" y="53259"/>
                  <a:pt x="764289" y="51887"/>
                  <a:pt x="764289" y="43314"/>
                </a:cubicBezTo>
                <a:cubicBezTo>
                  <a:pt x="764289" y="29598"/>
                  <a:pt x="769774" y="18626"/>
                  <a:pt x="776286" y="18626"/>
                </a:cubicBezTo>
                <a:cubicBezTo>
                  <a:pt x="783485" y="18626"/>
                  <a:pt x="805080" y="46058"/>
                  <a:pt x="809536" y="60802"/>
                </a:cubicBezTo>
                <a:cubicBezTo>
                  <a:pt x="813306" y="73490"/>
                  <a:pt x="813992" y="73833"/>
                  <a:pt x="816049" y="66289"/>
                </a:cubicBezTo>
                <a:cubicBezTo>
                  <a:pt x="817420" y="61831"/>
                  <a:pt x="819476" y="50858"/>
                  <a:pt x="820848" y="41943"/>
                </a:cubicBezTo>
                <a:cubicBezTo>
                  <a:pt x="823590" y="22055"/>
                  <a:pt x="829417" y="20340"/>
                  <a:pt x="829417" y="39200"/>
                </a:cubicBezTo>
                <a:cubicBezTo>
                  <a:pt x="829417" y="62174"/>
                  <a:pt x="848270" y="91320"/>
                  <a:pt x="855468" y="79662"/>
                </a:cubicBezTo>
                <a:cubicBezTo>
                  <a:pt x="856839" y="77604"/>
                  <a:pt x="858210" y="66632"/>
                  <a:pt x="858553" y="55659"/>
                </a:cubicBezTo>
                <a:cubicBezTo>
                  <a:pt x="859239" y="40571"/>
                  <a:pt x="860953" y="34399"/>
                  <a:pt x="865751" y="30970"/>
                </a:cubicBezTo>
                <a:cubicBezTo>
                  <a:pt x="869179" y="28227"/>
                  <a:pt x="873635" y="19997"/>
                  <a:pt x="875349" y="11768"/>
                </a:cubicBezTo>
                <a:cubicBezTo>
                  <a:pt x="877406" y="3881"/>
                  <a:pt x="880834" y="-1948"/>
                  <a:pt x="882547" y="-1263"/>
                </a:cubicBezTo>
                <a:cubicBezTo>
                  <a:pt x="885975" y="-234"/>
                  <a:pt x="885975" y="21026"/>
                  <a:pt x="882205" y="64231"/>
                </a:cubicBezTo>
                <a:cubicBezTo>
                  <a:pt x="880834" y="82062"/>
                  <a:pt x="881519" y="89263"/>
                  <a:pt x="885290" y="93378"/>
                </a:cubicBezTo>
                <a:cubicBezTo>
                  <a:pt x="891117" y="100236"/>
                  <a:pt x="904828" y="151671"/>
                  <a:pt x="904828" y="165387"/>
                </a:cubicBezTo>
                <a:cubicBezTo>
                  <a:pt x="904485" y="170530"/>
                  <a:pt x="902429" y="178417"/>
                  <a:pt x="899686" y="183218"/>
                </a:cubicBezTo>
                <a:cubicBezTo>
                  <a:pt x="892488" y="195562"/>
                  <a:pt x="893174" y="207906"/>
                  <a:pt x="900715" y="206535"/>
                </a:cubicBezTo>
                <a:cubicBezTo>
                  <a:pt x="910998" y="204477"/>
                  <a:pt x="915797" y="176360"/>
                  <a:pt x="913740" y="132126"/>
                </a:cubicBezTo>
                <a:lnTo>
                  <a:pt x="911684" y="93035"/>
                </a:lnTo>
                <a:lnTo>
                  <a:pt x="922995" y="95092"/>
                </a:lnTo>
                <a:lnTo>
                  <a:pt x="934650" y="96807"/>
                </a:lnTo>
                <a:lnTo>
                  <a:pt x="949732" y="62517"/>
                </a:lnTo>
                <a:cubicBezTo>
                  <a:pt x="964471" y="28570"/>
                  <a:pt x="970641" y="21712"/>
                  <a:pt x="972698" y="36114"/>
                </a:cubicBezTo>
                <a:cubicBezTo>
                  <a:pt x="973726" y="40914"/>
                  <a:pt x="979211" y="45372"/>
                  <a:pt x="989837" y="50172"/>
                </a:cubicBezTo>
                <a:cubicBezTo>
                  <a:pt x="998749" y="53944"/>
                  <a:pt x="1012117" y="59774"/>
                  <a:pt x="1020001" y="63546"/>
                </a:cubicBezTo>
                <a:cubicBezTo>
                  <a:pt x="1027542" y="66975"/>
                  <a:pt x="1037826" y="70061"/>
                  <a:pt x="1042625" y="70061"/>
                </a:cubicBezTo>
                <a:cubicBezTo>
                  <a:pt x="1063877" y="70061"/>
                  <a:pt x="1072446" y="73833"/>
                  <a:pt x="1076217" y="85834"/>
                </a:cubicBezTo>
                <a:cubicBezTo>
                  <a:pt x="1078273" y="92006"/>
                  <a:pt x="1081701" y="97493"/>
                  <a:pt x="1084101" y="98521"/>
                </a:cubicBezTo>
                <a:cubicBezTo>
                  <a:pt x="1086843" y="99207"/>
                  <a:pt x="1086500" y="106065"/>
                  <a:pt x="1083415" y="123896"/>
                </a:cubicBezTo>
                <a:cubicBezTo>
                  <a:pt x="1077588" y="154071"/>
                  <a:pt x="1079645" y="162987"/>
                  <a:pt x="1096783" y="179789"/>
                </a:cubicBezTo>
                <a:cubicBezTo>
                  <a:pt x="1112551" y="195219"/>
                  <a:pt x="1113580" y="203449"/>
                  <a:pt x="1105010" y="233967"/>
                </a:cubicBezTo>
                <a:cubicBezTo>
                  <a:pt x="1101240" y="246654"/>
                  <a:pt x="1100211" y="258656"/>
                  <a:pt x="1101582" y="271000"/>
                </a:cubicBezTo>
                <a:cubicBezTo>
                  <a:pt x="1102953" y="281630"/>
                  <a:pt x="1102268" y="289860"/>
                  <a:pt x="1100211" y="291231"/>
                </a:cubicBezTo>
                <a:cubicBezTo>
                  <a:pt x="1098155" y="292603"/>
                  <a:pt x="1096783" y="316606"/>
                  <a:pt x="1096783" y="352267"/>
                </a:cubicBezTo>
                <a:cubicBezTo>
                  <a:pt x="1096783" y="385872"/>
                  <a:pt x="1098155" y="409189"/>
                  <a:pt x="1099868" y="406103"/>
                </a:cubicBezTo>
                <a:cubicBezTo>
                  <a:pt x="1101582" y="403359"/>
                  <a:pt x="1105353" y="385529"/>
                  <a:pt x="1108438" y="366669"/>
                </a:cubicBezTo>
                <a:cubicBezTo>
                  <a:pt x="1111866" y="347810"/>
                  <a:pt x="1115293" y="329636"/>
                  <a:pt x="1115979" y="326207"/>
                </a:cubicBezTo>
                <a:cubicBezTo>
                  <a:pt x="1118378" y="318663"/>
                  <a:pt x="1124206" y="322092"/>
                  <a:pt x="1124206" y="331008"/>
                </a:cubicBezTo>
                <a:cubicBezTo>
                  <a:pt x="1124206" y="339237"/>
                  <a:pt x="1129690" y="339580"/>
                  <a:pt x="1133803" y="331693"/>
                </a:cubicBezTo>
                <a:cubicBezTo>
                  <a:pt x="1136203" y="327579"/>
                  <a:pt x="1135175" y="319692"/>
                  <a:pt x="1131747" y="308719"/>
                </a:cubicBezTo>
                <a:cubicBezTo>
                  <a:pt x="1126262" y="291917"/>
                  <a:pt x="1126262" y="291231"/>
                  <a:pt x="1137231" y="260713"/>
                </a:cubicBezTo>
                <a:cubicBezTo>
                  <a:pt x="1143058" y="243568"/>
                  <a:pt x="1149571" y="222651"/>
                  <a:pt x="1151628" y="214079"/>
                </a:cubicBezTo>
                <a:cubicBezTo>
                  <a:pt x="1156427" y="195562"/>
                  <a:pt x="1160540" y="190076"/>
                  <a:pt x="1169795" y="190076"/>
                </a:cubicBezTo>
                <a:cubicBezTo>
                  <a:pt x="1176308" y="190076"/>
                  <a:pt x="1176308" y="191447"/>
                  <a:pt x="1173566" y="213050"/>
                </a:cubicBezTo>
                <a:cubicBezTo>
                  <a:pt x="1170481" y="237053"/>
                  <a:pt x="1170138" y="275801"/>
                  <a:pt x="1172195" y="335808"/>
                </a:cubicBezTo>
                <a:cubicBezTo>
                  <a:pt x="1173223" y="370098"/>
                  <a:pt x="1173223" y="370441"/>
                  <a:pt x="1160883" y="392730"/>
                </a:cubicBezTo>
                <a:cubicBezTo>
                  <a:pt x="1149571" y="412961"/>
                  <a:pt x="1148200" y="418104"/>
                  <a:pt x="1148200" y="439707"/>
                </a:cubicBezTo>
                <a:cubicBezTo>
                  <a:pt x="1148200" y="453080"/>
                  <a:pt x="1149914" y="465081"/>
                  <a:pt x="1151628" y="466110"/>
                </a:cubicBezTo>
                <a:cubicBezTo>
                  <a:pt x="1153685" y="467482"/>
                  <a:pt x="1155056" y="463710"/>
                  <a:pt x="1155056" y="457881"/>
                </a:cubicBezTo>
                <a:cubicBezTo>
                  <a:pt x="1155056" y="446565"/>
                  <a:pt x="1160540" y="443136"/>
                  <a:pt x="1162597" y="453423"/>
                </a:cubicBezTo>
                <a:cubicBezTo>
                  <a:pt x="1163282" y="456509"/>
                  <a:pt x="1162254" y="465767"/>
                  <a:pt x="1160540" y="473997"/>
                </a:cubicBezTo>
                <a:cubicBezTo>
                  <a:pt x="1158141" y="485313"/>
                  <a:pt x="1156084" y="488056"/>
                  <a:pt x="1151285" y="486684"/>
                </a:cubicBezTo>
                <a:cubicBezTo>
                  <a:pt x="1146486" y="484970"/>
                  <a:pt x="1145115" y="487713"/>
                  <a:pt x="1143401" y="501086"/>
                </a:cubicBezTo>
                <a:cubicBezTo>
                  <a:pt x="1142030" y="510001"/>
                  <a:pt x="1142716" y="525775"/>
                  <a:pt x="1144772" y="536062"/>
                </a:cubicBezTo>
                <a:cubicBezTo>
                  <a:pt x="1148886" y="558350"/>
                  <a:pt x="1148886" y="556979"/>
                  <a:pt x="1145115" y="556979"/>
                </a:cubicBezTo>
                <a:cubicBezTo>
                  <a:pt x="1143401" y="556979"/>
                  <a:pt x="1141002" y="549435"/>
                  <a:pt x="1139631" y="539834"/>
                </a:cubicBezTo>
                <a:cubicBezTo>
                  <a:pt x="1136888" y="519260"/>
                  <a:pt x="1133118" y="515831"/>
                  <a:pt x="1127976" y="529547"/>
                </a:cubicBezTo>
                <a:cubicBezTo>
                  <a:pt x="1124206" y="540862"/>
                  <a:pt x="1118721" y="542920"/>
                  <a:pt x="1116322" y="534004"/>
                </a:cubicBezTo>
                <a:cubicBezTo>
                  <a:pt x="1115293" y="530575"/>
                  <a:pt x="1114265" y="533319"/>
                  <a:pt x="1113922" y="539834"/>
                </a:cubicBezTo>
                <a:cubicBezTo>
                  <a:pt x="1113237" y="546349"/>
                  <a:pt x="1111180" y="531947"/>
                  <a:pt x="1109123" y="507258"/>
                </a:cubicBezTo>
                <a:cubicBezTo>
                  <a:pt x="1106724" y="480855"/>
                  <a:pt x="1103982" y="463024"/>
                  <a:pt x="1101925" y="463710"/>
                </a:cubicBezTo>
                <a:cubicBezTo>
                  <a:pt x="1100211" y="464396"/>
                  <a:pt x="1097469" y="461310"/>
                  <a:pt x="1096098" y="456852"/>
                </a:cubicBezTo>
                <a:cubicBezTo>
                  <a:pt x="1094727" y="452394"/>
                  <a:pt x="1094384" y="469196"/>
                  <a:pt x="1095070" y="493542"/>
                </a:cubicBezTo>
                <a:cubicBezTo>
                  <a:pt x="1096783" y="542577"/>
                  <a:pt x="1094384" y="542234"/>
                  <a:pt x="1084786" y="492856"/>
                </a:cubicBezTo>
                <a:cubicBezTo>
                  <a:pt x="1081701" y="475368"/>
                  <a:pt x="1077588" y="460967"/>
                  <a:pt x="1075874" y="460967"/>
                </a:cubicBezTo>
                <a:cubicBezTo>
                  <a:pt x="1074160" y="460967"/>
                  <a:pt x="1073475" y="466796"/>
                  <a:pt x="1074503" y="473997"/>
                </a:cubicBezTo>
                <a:cubicBezTo>
                  <a:pt x="1075874" y="486684"/>
                  <a:pt x="1081016" y="543948"/>
                  <a:pt x="1084786" y="588525"/>
                </a:cubicBezTo>
                <a:cubicBezTo>
                  <a:pt x="1086843" y="616986"/>
                  <a:pt x="1081016" y="620072"/>
                  <a:pt x="1077931" y="592297"/>
                </a:cubicBezTo>
                <a:cubicBezTo>
                  <a:pt x="1076902" y="581325"/>
                  <a:pt x="1074846" y="567951"/>
                  <a:pt x="1073817" y="562122"/>
                </a:cubicBezTo>
                <a:cubicBezTo>
                  <a:pt x="1072103" y="553207"/>
                  <a:pt x="1071418" y="552864"/>
                  <a:pt x="1069361" y="558693"/>
                </a:cubicBezTo>
                <a:cubicBezTo>
                  <a:pt x="1065248" y="569666"/>
                  <a:pt x="1062506" y="615957"/>
                  <a:pt x="1059078" y="728429"/>
                </a:cubicBezTo>
                <a:cubicBezTo>
                  <a:pt x="1055650" y="836099"/>
                  <a:pt x="1055993" y="845700"/>
                  <a:pt x="1064905" y="915309"/>
                </a:cubicBezTo>
                <a:cubicBezTo>
                  <a:pt x="1071418" y="966744"/>
                  <a:pt x="1074160" y="1291471"/>
                  <a:pt x="1068333" y="1321646"/>
                </a:cubicBezTo>
                <a:cubicBezTo>
                  <a:pt x="1066276" y="1331933"/>
                  <a:pt x="1064905" y="1349764"/>
                  <a:pt x="1065248" y="1361079"/>
                </a:cubicBezTo>
                <a:cubicBezTo>
                  <a:pt x="1065591" y="1388168"/>
                  <a:pt x="1065591" y="1400856"/>
                  <a:pt x="1064905" y="1475608"/>
                </a:cubicBezTo>
                <a:cubicBezTo>
                  <a:pt x="1064220" y="1522585"/>
                  <a:pt x="1063191" y="1539044"/>
                  <a:pt x="1060106" y="1540073"/>
                </a:cubicBezTo>
                <a:cubicBezTo>
                  <a:pt x="1056679" y="1541445"/>
                  <a:pt x="1055650" y="1568191"/>
                  <a:pt x="1055650" y="1659402"/>
                </a:cubicBezTo>
                <a:cubicBezTo>
                  <a:pt x="1055650" y="1726954"/>
                  <a:pt x="1054279" y="1778046"/>
                  <a:pt x="1052565" y="1779074"/>
                </a:cubicBezTo>
                <a:cubicBezTo>
                  <a:pt x="1050851" y="1780446"/>
                  <a:pt x="1048452" y="1769816"/>
                  <a:pt x="1047081" y="1755757"/>
                </a:cubicBezTo>
                <a:cubicBezTo>
                  <a:pt x="1044338" y="1725582"/>
                  <a:pt x="1038511" y="1713580"/>
                  <a:pt x="1038511" y="1737583"/>
                </a:cubicBezTo>
                <a:cubicBezTo>
                  <a:pt x="1038511" y="1746499"/>
                  <a:pt x="1037140" y="1753700"/>
                  <a:pt x="1035083" y="1753700"/>
                </a:cubicBezTo>
                <a:cubicBezTo>
                  <a:pt x="1030970" y="1753700"/>
                  <a:pt x="1030970" y="1754728"/>
                  <a:pt x="1029942" y="1674490"/>
                </a:cubicBezTo>
                <a:cubicBezTo>
                  <a:pt x="1028913" y="1613111"/>
                  <a:pt x="1029256" y="1610710"/>
                  <a:pt x="1035426" y="1612082"/>
                </a:cubicBezTo>
                <a:cubicBezTo>
                  <a:pt x="1041253" y="1613797"/>
                  <a:pt x="1041596" y="1613111"/>
                  <a:pt x="1037826" y="1602824"/>
                </a:cubicBezTo>
                <a:cubicBezTo>
                  <a:pt x="1035083" y="1594251"/>
                  <a:pt x="1035083" y="1588765"/>
                  <a:pt x="1038168" y="1580535"/>
                </a:cubicBezTo>
                <a:cubicBezTo>
                  <a:pt x="1042625" y="1567848"/>
                  <a:pt x="1043996" y="1410800"/>
                  <a:pt x="1040225" y="1359708"/>
                </a:cubicBezTo>
                <a:cubicBezTo>
                  <a:pt x="1037826" y="1331247"/>
                  <a:pt x="1037140" y="1328161"/>
                  <a:pt x="1033027" y="1333647"/>
                </a:cubicBezTo>
                <a:cubicBezTo>
                  <a:pt x="1030285" y="1337076"/>
                  <a:pt x="1028228" y="1344277"/>
                  <a:pt x="1028228" y="1349764"/>
                </a:cubicBezTo>
                <a:cubicBezTo>
                  <a:pt x="1028228" y="1360393"/>
                  <a:pt x="1023429" y="1362794"/>
                  <a:pt x="1020001" y="1353878"/>
                </a:cubicBezTo>
                <a:cubicBezTo>
                  <a:pt x="1018630" y="1350792"/>
                  <a:pt x="1020001" y="1345649"/>
                  <a:pt x="1022743" y="1342563"/>
                </a:cubicBezTo>
                <a:cubicBezTo>
                  <a:pt x="1030970" y="1333304"/>
                  <a:pt x="1032341" y="1321989"/>
                  <a:pt x="1029942" y="1290099"/>
                </a:cubicBezTo>
                <a:cubicBezTo>
                  <a:pt x="1027200" y="1255123"/>
                  <a:pt x="1026171" y="1254094"/>
                  <a:pt x="1021715" y="1280155"/>
                </a:cubicBezTo>
                <a:cubicBezTo>
                  <a:pt x="1021372" y="1281184"/>
                  <a:pt x="1019316" y="1279126"/>
                  <a:pt x="1016574" y="1275354"/>
                </a:cubicBezTo>
                <a:cubicBezTo>
                  <a:pt x="1012460" y="1269525"/>
                  <a:pt x="1012117" y="1269525"/>
                  <a:pt x="1010061" y="1277412"/>
                </a:cubicBezTo>
                <a:cubicBezTo>
                  <a:pt x="1009032" y="1281869"/>
                  <a:pt x="1009375" y="1291813"/>
                  <a:pt x="1011089" y="1299014"/>
                </a:cubicBezTo>
                <a:cubicBezTo>
                  <a:pt x="1012803" y="1306558"/>
                  <a:pt x="1013146" y="1314102"/>
                  <a:pt x="1012117" y="1315816"/>
                </a:cubicBezTo>
                <a:cubicBezTo>
                  <a:pt x="1010404" y="1318560"/>
                  <a:pt x="1007661" y="1395712"/>
                  <a:pt x="1007661" y="1434460"/>
                </a:cubicBezTo>
                <a:cubicBezTo>
                  <a:pt x="1007661" y="1447147"/>
                  <a:pt x="1006976" y="1448862"/>
                  <a:pt x="1002520" y="1445090"/>
                </a:cubicBezTo>
                <a:cubicBezTo>
                  <a:pt x="999777" y="1442689"/>
                  <a:pt x="997378" y="1436174"/>
                  <a:pt x="997378" y="1430345"/>
                </a:cubicBezTo>
                <a:cubicBezTo>
                  <a:pt x="997378" y="1424516"/>
                  <a:pt x="996692" y="1420744"/>
                  <a:pt x="995664" y="1421773"/>
                </a:cubicBezTo>
                <a:cubicBezTo>
                  <a:pt x="990180" y="1427259"/>
                  <a:pt x="988123" y="1550703"/>
                  <a:pt x="993607" y="1560647"/>
                </a:cubicBezTo>
                <a:cubicBezTo>
                  <a:pt x="996350" y="1566133"/>
                  <a:pt x="996007" y="1570934"/>
                  <a:pt x="991894" y="1581221"/>
                </a:cubicBezTo>
                <a:cubicBezTo>
                  <a:pt x="986752" y="1592880"/>
                  <a:pt x="986409" y="1606939"/>
                  <a:pt x="988466" y="1702265"/>
                </a:cubicBezTo>
                <a:cubicBezTo>
                  <a:pt x="989837" y="1761586"/>
                  <a:pt x="992236" y="1831881"/>
                  <a:pt x="994293" y="1858284"/>
                </a:cubicBezTo>
                <a:cubicBezTo>
                  <a:pt x="999092" y="1924807"/>
                  <a:pt x="1001149" y="2031449"/>
                  <a:pt x="997721" y="2022876"/>
                </a:cubicBezTo>
                <a:cubicBezTo>
                  <a:pt x="992922" y="2011218"/>
                  <a:pt x="989151" y="1968355"/>
                  <a:pt x="990865" y="1939209"/>
                </a:cubicBezTo>
                <a:cubicBezTo>
                  <a:pt x="990865" y="1935094"/>
                  <a:pt x="989494" y="1929607"/>
                  <a:pt x="987780" y="1927893"/>
                </a:cubicBezTo>
                <a:cubicBezTo>
                  <a:pt x="985381" y="1925493"/>
                  <a:pt x="982981" y="1932694"/>
                  <a:pt x="980239" y="1950181"/>
                </a:cubicBezTo>
                <a:cubicBezTo>
                  <a:pt x="977154" y="1969041"/>
                  <a:pt x="974755" y="1975556"/>
                  <a:pt x="971327" y="1974184"/>
                </a:cubicBezTo>
                <a:cubicBezTo>
                  <a:pt x="965842" y="1972127"/>
                  <a:pt x="962072" y="1989615"/>
                  <a:pt x="963786" y="2010875"/>
                </a:cubicBezTo>
                <a:lnTo>
                  <a:pt x="964814" y="2026305"/>
                </a:lnTo>
                <a:lnTo>
                  <a:pt x="967556" y="2009160"/>
                </a:lnTo>
                <a:cubicBezTo>
                  <a:pt x="972698" y="1978642"/>
                  <a:pt x="975097" y="1981042"/>
                  <a:pt x="976811" y="2017733"/>
                </a:cubicBezTo>
                <a:cubicBezTo>
                  <a:pt x="978182" y="2037621"/>
                  <a:pt x="979211" y="2045851"/>
                  <a:pt x="979554" y="2035906"/>
                </a:cubicBezTo>
                <a:cubicBezTo>
                  <a:pt x="980239" y="2015675"/>
                  <a:pt x="982981" y="2006760"/>
                  <a:pt x="987437" y="2009503"/>
                </a:cubicBezTo>
                <a:cubicBezTo>
                  <a:pt x="989151" y="2010532"/>
                  <a:pt x="990522" y="2029048"/>
                  <a:pt x="990522" y="2050651"/>
                </a:cubicBezTo>
                <a:cubicBezTo>
                  <a:pt x="990522" y="2080141"/>
                  <a:pt x="991551" y="2089742"/>
                  <a:pt x="994979" y="2089742"/>
                </a:cubicBezTo>
                <a:cubicBezTo>
                  <a:pt x="998064" y="2089742"/>
                  <a:pt x="998749" y="2085627"/>
                  <a:pt x="998064" y="2076026"/>
                </a:cubicBezTo>
                <a:cubicBezTo>
                  <a:pt x="997035" y="2065053"/>
                  <a:pt x="997721" y="2062310"/>
                  <a:pt x="1002177" y="2062310"/>
                </a:cubicBezTo>
                <a:cubicBezTo>
                  <a:pt x="1006976" y="2062310"/>
                  <a:pt x="1007661" y="2068825"/>
                  <a:pt x="1007661" y="2112030"/>
                </a:cubicBezTo>
                <a:cubicBezTo>
                  <a:pt x="1007661" y="2150778"/>
                  <a:pt x="1006633" y="2161751"/>
                  <a:pt x="1003205" y="2161751"/>
                </a:cubicBezTo>
                <a:cubicBezTo>
                  <a:pt x="996692" y="2161751"/>
                  <a:pt x="996007" y="2187125"/>
                  <a:pt x="1002177" y="2193298"/>
                </a:cubicBezTo>
                <a:cubicBezTo>
                  <a:pt x="1005262" y="2196384"/>
                  <a:pt x="1008004" y="2208728"/>
                  <a:pt x="1009375" y="2223816"/>
                </a:cubicBezTo>
                <a:cubicBezTo>
                  <a:pt x="1010404" y="2237875"/>
                  <a:pt x="1012117" y="2257420"/>
                  <a:pt x="1013146" y="2267707"/>
                </a:cubicBezTo>
                <a:cubicBezTo>
                  <a:pt x="1014517" y="2278680"/>
                  <a:pt x="1013831" y="2285195"/>
                  <a:pt x="1011775" y="2283823"/>
                </a:cubicBezTo>
                <a:cubicBezTo>
                  <a:pt x="1010061" y="2282794"/>
                  <a:pt x="1007661" y="2266335"/>
                  <a:pt x="1006633" y="2247133"/>
                </a:cubicBezTo>
                <a:cubicBezTo>
                  <a:pt x="1005605" y="2227930"/>
                  <a:pt x="1003205" y="2210785"/>
                  <a:pt x="1001149" y="2208728"/>
                </a:cubicBezTo>
                <a:cubicBezTo>
                  <a:pt x="995664" y="2203242"/>
                  <a:pt x="992579" y="2221758"/>
                  <a:pt x="997035" y="2234446"/>
                </a:cubicBezTo>
                <a:cubicBezTo>
                  <a:pt x="999777" y="2241989"/>
                  <a:pt x="999777" y="2246104"/>
                  <a:pt x="997721" y="2246790"/>
                </a:cubicBezTo>
                <a:cubicBezTo>
                  <a:pt x="995321" y="2247476"/>
                  <a:pt x="994979" y="2255705"/>
                  <a:pt x="996350" y="2267707"/>
                </a:cubicBezTo>
                <a:cubicBezTo>
                  <a:pt x="998406" y="2287595"/>
                  <a:pt x="992922" y="2312627"/>
                  <a:pt x="986752" y="2312627"/>
                </a:cubicBezTo>
                <a:cubicBezTo>
                  <a:pt x="985038" y="2312627"/>
                  <a:pt x="984010" y="2311598"/>
                  <a:pt x="984352" y="2310226"/>
                </a:cubicBezTo>
                <a:cubicBezTo>
                  <a:pt x="985381" y="2306112"/>
                  <a:pt x="976469" y="2188497"/>
                  <a:pt x="974412" y="2178896"/>
                </a:cubicBezTo>
                <a:lnTo>
                  <a:pt x="972698" y="2170323"/>
                </a:lnTo>
                <a:lnTo>
                  <a:pt x="969270" y="2178896"/>
                </a:lnTo>
                <a:cubicBezTo>
                  <a:pt x="967556" y="2183353"/>
                  <a:pt x="966528" y="2200498"/>
                  <a:pt x="966871" y="2216615"/>
                </a:cubicBezTo>
                <a:cubicBezTo>
                  <a:pt x="967214" y="2232731"/>
                  <a:pt x="966528" y="2259820"/>
                  <a:pt x="965500" y="2276622"/>
                </a:cubicBezTo>
                <a:cubicBezTo>
                  <a:pt x="964814" y="2293767"/>
                  <a:pt x="963786" y="2310912"/>
                  <a:pt x="963443" y="2315370"/>
                </a:cubicBezTo>
                <a:cubicBezTo>
                  <a:pt x="963100" y="2321885"/>
                  <a:pt x="961729" y="2322914"/>
                  <a:pt x="956245" y="2321199"/>
                </a:cubicBezTo>
                <a:cubicBezTo>
                  <a:pt x="948018" y="2318456"/>
                  <a:pt x="948018" y="2317427"/>
                  <a:pt x="954531" y="2353775"/>
                </a:cubicBezTo>
                <a:cubicBezTo>
                  <a:pt x="961044" y="2390122"/>
                  <a:pt x="960701" y="2401095"/>
                  <a:pt x="954188" y="2382578"/>
                </a:cubicBezTo>
                <a:cubicBezTo>
                  <a:pt x="951103" y="2374349"/>
                  <a:pt x="946304" y="2367491"/>
                  <a:pt x="942534" y="2366462"/>
                </a:cubicBezTo>
                <a:cubicBezTo>
                  <a:pt x="938077" y="2365433"/>
                  <a:pt x="935678" y="2360290"/>
                  <a:pt x="933964" y="2348631"/>
                </a:cubicBezTo>
                <a:cubicBezTo>
                  <a:pt x="930879" y="2330115"/>
                  <a:pt x="934307" y="2301311"/>
                  <a:pt x="939106" y="2299597"/>
                </a:cubicBezTo>
                <a:cubicBezTo>
                  <a:pt x="941162" y="2298911"/>
                  <a:pt x="942534" y="2296168"/>
                  <a:pt x="942534" y="2293424"/>
                </a:cubicBezTo>
                <a:cubicBezTo>
                  <a:pt x="942534" y="2290681"/>
                  <a:pt x="940477" y="2289652"/>
                  <a:pt x="937392" y="2290681"/>
                </a:cubicBezTo>
                <a:cubicBezTo>
                  <a:pt x="932936" y="2292396"/>
                  <a:pt x="932250" y="2287252"/>
                  <a:pt x="932250" y="2257420"/>
                </a:cubicBezTo>
                <a:cubicBezTo>
                  <a:pt x="932250" y="2231017"/>
                  <a:pt x="931222" y="2223130"/>
                  <a:pt x="928480" y="2226902"/>
                </a:cubicBezTo>
                <a:cubicBezTo>
                  <a:pt x="925737" y="2230674"/>
                  <a:pt x="925395" y="2228273"/>
                  <a:pt x="927451" y="2218329"/>
                </a:cubicBezTo>
                <a:cubicBezTo>
                  <a:pt x="930536" y="2200841"/>
                  <a:pt x="931565" y="2130890"/>
                  <a:pt x="928822" y="2130890"/>
                </a:cubicBezTo>
                <a:cubicBezTo>
                  <a:pt x="927451" y="2130890"/>
                  <a:pt x="924709" y="2134662"/>
                  <a:pt x="922652" y="2139462"/>
                </a:cubicBezTo>
                <a:cubicBezTo>
                  <a:pt x="919567" y="2145977"/>
                  <a:pt x="919567" y="2150092"/>
                  <a:pt x="922652" y="2156607"/>
                </a:cubicBezTo>
                <a:cubicBezTo>
                  <a:pt x="925395" y="2163122"/>
                  <a:pt x="925395" y="2166208"/>
                  <a:pt x="921624" y="2170666"/>
                </a:cubicBezTo>
                <a:cubicBezTo>
                  <a:pt x="918196" y="2175124"/>
                  <a:pt x="916825" y="2188154"/>
                  <a:pt x="916825" y="2219701"/>
                </a:cubicBezTo>
                <a:cubicBezTo>
                  <a:pt x="916482" y="2243361"/>
                  <a:pt x="915454" y="2290681"/>
                  <a:pt x="914083" y="2324628"/>
                </a:cubicBezTo>
                <a:cubicBezTo>
                  <a:pt x="908256" y="2465560"/>
                  <a:pt x="908256" y="2467275"/>
                  <a:pt x="915454" y="2465217"/>
                </a:cubicBezTo>
                <a:cubicBezTo>
                  <a:pt x="921624" y="2463160"/>
                  <a:pt x="921967" y="2464874"/>
                  <a:pt x="921967" y="2488877"/>
                </a:cubicBezTo>
                <a:cubicBezTo>
                  <a:pt x="921967" y="2503965"/>
                  <a:pt x="920596" y="2514938"/>
                  <a:pt x="918539" y="2514938"/>
                </a:cubicBezTo>
                <a:cubicBezTo>
                  <a:pt x="916825" y="2514938"/>
                  <a:pt x="915111" y="2506022"/>
                  <a:pt x="915111" y="2495392"/>
                </a:cubicBezTo>
                <a:cubicBezTo>
                  <a:pt x="915111" y="2484763"/>
                  <a:pt x="914083" y="2477219"/>
                  <a:pt x="912712" y="2478590"/>
                </a:cubicBezTo>
                <a:cubicBezTo>
                  <a:pt x="907913" y="2483048"/>
                  <a:pt x="905856" y="2526596"/>
                  <a:pt x="908941" y="2546485"/>
                </a:cubicBezTo>
                <a:cubicBezTo>
                  <a:pt x="911684" y="2561915"/>
                  <a:pt x="911341" y="2569459"/>
                  <a:pt x="906542" y="2583175"/>
                </a:cubicBezTo>
                <a:cubicBezTo>
                  <a:pt x="903457" y="2592433"/>
                  <a:pt x="899001" y="2601691"/>
                  <a:pt x="896601" y="2603749"/>
                </a:cubicBezTo>
                <a:cubicBezTo>
                  <a:pt x="893174" y="2606492"/>
                  <a:pt x="892488" y="2593462"/>
                  <a:pt x="892145" y="2539627"/>
                </a:cubicBezTo>
                <a:cubicBezTo>
                  <a:pt x="891802" y="2452187"/>
                  <a:pt x="891460" y="2448072"/>
                  <a:pt x="888717" y="2451158"/>
                </a:cubicBezTo>
                <a:cubicBezTo>
                  <a:pt x="887346" y="2452530"/>
                  <a:pt x="885632" y="2478590"/>
                  <a:pt x="884947" y="2509108"/>
                </a:cubicBezTo>
                <a:cubicBezTo>
                  <a:pt x="883576" y="2580089"/>
                  <a:pt x="881862" y="2603749"/>
                  <a:pt x="878434" y="2614379"/>
                </a:cubicBezTo>
                <a:cubicBezTo>
                  <a:pt x="876720" y="2619179"/>
                  <a:pt x="876377" y="2631524"/>
                  <a:pt x="877406" y="2641811"/>
                </a:cubicBezTo>
                <a:cubicBezTo>
                  <a:pt x="879120" y="2659299"/>
                  <a:pt x="879805" y="2660670"/>
                  <a:pt x="888717" y="2661699"/>
                </a:cubicBezTo>
                <a:lnTo>
                  <a:pt x="898315" y="2662728"/>
                </a:lnTo>
                <a:lnTo>
                  <a:pt x="895916" y="2642154"/>
                </a:lnTo>
                <a:cubicBezTo>
                  <a:pt x="894202" y="2624666"/>
                  <a:pt x="894545" y="2620551"/>
                  <a:pt x="900715" y="2612664"/>
                </a:cubicBezTo>
                <a:lnTo>
                  <a:pt x="907570" y="2603749"/>
                </a:lnTo>
                <a:lnTo>
                  <a:pt x="913397" y="2623637"/>
                </a:lnTo>
                <a:cubicBezTo>
                  <a:pt x="916482" y="2634610"/>
                  <a:pt x="919567" y="2646268"/>
                  <a:pt x="920596" y="2649697"/>
                </a:cubicBezTo>
                <a:cubicBezTo>
                  <a:pt x="924024" y="2661356"/>
                  <a:pt x="912712" y="2655527"/>
                  <a:pt x="907227" y="2642839"/>
                </a:cubicBezTo>
                <a:cubicBezTo>
                  <a:pt x="904142" y="2635639"/>
                  <a:pt x="902429" y="2633581"/>
                  <a:pt x="903457" y="2638039"/>
                </a:cubicBezTo>
                <a:cubicBezTo>
                  <a:pt x="908941" y="2659984"/>
                  <a:pt x="902429" y="2685016"/>
                  <a:pt x="894545" y="2672672"/>
                </a:cubicBezTo>
                <a:cubicBezTo>
                  <a:pt x="891802" y="2668557"/>
                  <a:pt x="891117" y="2668900"/>
                  <a:pt x="891117" y="2675072"/>
                </a:cubicBezTo>
                <a:cubicBezTo>
                  <a:pt x="891117" y="2679530"/>
                  <a:pt x="888032" y="2687759"/>
                  <a:pt x="884261" y="2693932"/>
                </a:cubicBezTo>
                <a:cubicBezTo>
                  <a:pt x="880491" y="2700104"/>
                  <a:pt x="877749" y="2708333"/>
                  <a:pt x="877749" y="2712105"/>
                </a:cubicBezTo>
                <a:cubicBezTo>
                  <a:pt x="878091" y="2717935"/>
                  <a:pt x="878434" y="2717935"/>
                  <a:pt x="879805" y="2713134"/>
                </a:cubicBezTo>
                <a:cubicBezTo>
                  <a:pt x="880491" y="2709705"/>
                  <a:pt x="882890" y="2706962"/>
                  <a:pt x="884604" y="2706962"/>
                </a:cubicBezTo>
                <a:cubicBezTo>
                  <a:pt x="889060" y="2706962"/>
                  <a:pt x="888375" y="2720335"/>
                  <a:pt x="882547" y="2736108"/>
                </a:cubicBezTo>
                <a:cubicBezTo>
                  <a:pt x="876720" y="2752567"/>
                  <a:pt x="876035" y="2789258"/>
                  <a:pt x="881176" y="2800916"/>
                </a:cubicBezTo>
                <a:cubicBezTo>
                  <a:pt x="884604" y="2808117"/>
                  <a:pt x="886661" y="2809146"/>
                  <a:pt x="896601" y="2807431"/>
                </a:cubicBezTo>
                <a:lnTo>
                  <a:pt x="908256" y="2805374"/>
                </a:lnTo>
                <a:lnTo>
                  <a:pt x="908256" y="2831777"/>
                </a:lnTo>
                <a:cubicBezTo>
                  <a:pt x="908256" y="2848579"/>
                  <a:pt x="909627" y="2857495"/>
                  <a:pt x="911684" y="2856123"/>
                </a:cubicBezTo>
                <a:cubicBezTo>
                  <a:pt x="913740" y="2855095"/>
                  <a:pt x="915111" y="2855780"/>
                  <a:pt x="915111" y="2857495"/>
                </a:cubicBezTo>
                <a:cubicBezTo>
                  <a:pt x="915111" y="2863667"/>
                  <a:pt x="921281" y="2861610"/>
                  <a:pt x="922995" y="2855437"/>
                </a:cubicBezTo>
                <a:cubicBezTo>
                  <a:pt x="924024" y="2850980"/>
                  <a:pt x="924709" y="2851323"/>
                  <a:pt x="925052" y="2857152"/>
                </a:cubicBezTo>
                <a:cubicBezTo>
                  <a:pt x="925052" y="2861610"/>
                  <a:pt x="922995" y="2869839"/>
                  <a:pt x="919910" y="2875669"/>
                </a:cubicBezTo>
                <a:cubicBezTo>
                  <a:pt x="915454" y="2884241"/>
                  <a:pt x="915111" y="2888013"/>
                  <a:pt x="918196" y="2892814"/>
                </a:cubicBezTo>
                <a:cubicBezTo>
                  <a:pt x="923338" y="2901386"/>
                  <a:pt x="922995" y="2909273"/>
                  <a:pt x="917168" y="2909273"/>
                </a:cubicBezTo>
                <a:cubicBezTo>
                  <a:pt x="914426" y="2909273"/>
                  <a:pt x="911684" y="2905844"/>
                  <a:pt x="910998" y="2901729"/>
                </a:cubicBezTo>
                <a:cubicBezTo>
                  <a:pt x="910312" y="2897271"/>
                  <a:pt x="909627" y="2906872"/>
                  <a:pt x="909284" y="2922989"/>
                </a:cubicBezTo>
                <a:cubicBezTo>
                  <a:pt x="908941" y="2940477"/>
                  <a:pt x="910655" y="2956250"/>
                  <a:pt x="913055" y="2962422"/>
                </a:cubicBezTo>
                <a:cubicBezTo>
                  <a:pt x="917854" y="2973395"/>
                  <a:pt x="924024" y="3007685"/>
                  <a:pt x="929508" y="3051576"/>
                </a:cubicBezTo>
                <a:cubicBezTo>
                  <a:pt x="934307" y="3093410"/>
                  <a:pt x="938420" y="3197652"/>
                  <a:pt x="935335" y="3209310"/>
                </a:cubicBezTo>
                <a:cubicBezTo>
                  <a:pt x="931907" y="3223369"/>
                  <a:pt x="929851" y="3348185"/>
                  <a:pt x="933279" y="3348185"/>
                </a:cubicBezTo>
                <a:cubicBezTo>
                  <a:pt x="934650" y="3348185"/>
                  <a:pt x="935335" y="3344756"/>
                  <a:pt x="934307" y="3340641"/>
                </a:cubicBezTo>
                <a:cubicBezTo>
                  <a:pt x="932593" y="3330011"/>
                  <a:pt x="937735" y="3317324"/>
                  <a:pt x="943562" y="3317324"/>
                </a:cubicBezTo>
                <a:cubicBezTo>
                  <a:pt x="950760" y="3317324"/>
                  <a:pt x="953502" y="3292635"/>
                  <a:pt x="949389" y="3269318"/>
                </a:cubicBezTo>
                <a:cubicBezTo>
                  <a:pt x="946647" y="3253544"/>
                  <a:pt x="946990" y="3243943"/>
                  <a:pt x="951103" y="3224055"/>
                </a:cubicBezTo>
                <a:cubicBezTo>
                  <a:pt x="953845" y="3210339"/>
                  <a:pt x="956245" y="3195594"/>
                  <a:pt x="956245" y="3191822"/>
                </a:cubicBezTo>
                <a:cubicBezTo>
                  <a:pt x="956245" y="3187708"/>
                  <a:pt x="959330" y="3180507"/>
                  <a:pt x="963100" y="3175706"/>
                </a:cubicBezTo>
                <a:cubicBezTo>
                  <a:pt x="969956" y="3167134"/>
                  <a:pt x="969956" y="3167134"/>
                  <a:pt x="963100" y="3165419"/>
                </a:cubicBezTo>
                <a:cubicBezTo>
                  <a:pt x="957959" y="3164047"/>
                  <a:pt x="956245" y="3160618"/>
                  <a:pt x="956245" y="3153075"/>
                </a:cubicBezTo>
                <a:cubicBezTo>
                  <a:pt x="956245" y="3147245"/>
                  <a:pt x="957959" y="3142445"/>
                  <a:pt x="959672" y="3142445"/>
                </a:cubicBezTo>
                <a:cubicBezTo>
                  <a:pt x="961729" y="3142445"/>
                  <a:pt x="963100" y="3145188"/>
                  <a:pt x="963100" y="3148960"/>
                </a:cubicBezTo>
                <a:cubicBezTo>
                  <a:pt x="963100" y="3152732"/>
                  <a:pt x="967214" y="3156847"/>
                  <a:pt x="973384" y="3159590"/>
                </a:cubicBezTo>
                <a:cubicBezTo>
                  <a:pt x="983324" y="3163705"/>
                  <a:pt x="987437" y="3169877"/>
                  <a:pt x="979896" y="3169877"/>
                </a:cubicBezTo>
                <a:cubicBezTo>
                  <a:pt x="977497" y="3169877"/>
                  <a:pt x="976811" y="3175020"/>
                  <a:pt x="978525" y="3184621"/>
                </a:cubicBezTo>
                <a:cubicBezTo>
                  <a:pt x="980239" y="3197652"/>
                  <a:pt x="979896" y="3198337"/>
                  <a:pt x="975440" y="3192851"/>
                </a:cubicBezTo>
                <a:cubicBezTo>
                  <a:pt x="970641" y="3186679"/>
                  <a:pt x="964129" y="3190451"/>
                  <a:pt x="968242" y="3197309"/>
                </a:cubicBezTo>
                <a:cubicBezTo>
                  <a:pt x="969270" y="3199023"/>
                  <a:pt x="971670" y="3207253"/>
                  <a:pt x="973041" y="3215140"/>
                </a:cubicBezTo>
                <a:cubicBezTo>
                  <a:pt x="975440" y="3225769"/>
                  <a:pt x="976126" y="3227484"/>
                  <a:pt x="976469" y="3220626"/>
                </a:cubicBezTo>
                <a:cubicBezTo>
                  <a:pt x="976811" y="3213768"/>
                  <a:pt x="978182" y="3211711"/>
                  <a:pt x="981953" y="3213082"/>
                </a:cubicBezTo>
                <a:cubicBezTo>
                  <a:pt x="986066" y="3214797"/>
                  <a:pt x="987095" y="3211368"/>
                  <a:pt x="987437" y="3195251"/>
                </a:cubicBezTo>
                <a:cubicBezTo>
                  <a:pt x="987437" y="3162333"/>
                  <a:pt x="989151" y="3135930"/>
                  <a:pt x="993265" y="3096153"/>
                </a:cubicBezTo>
                <a:cubicBezTo>
                  <a:pt x="995321" y="3075579"/>
                  <a:pt x="996350" y="3035460"/>
                  <a:pt x="996007" y="3006999"/>
                </a:cubicBezTo>
                <a:cubicBezTo>
                  <a:pt x="994979" y="2957279"/>
                  <a:pt x="998406" y="2926418"/>
                  <a:pt x="1004576" y="2926418"/>
                </a:cubicBezTo>
                <a:cubicBezTo>
                  <a:pt x="1008690" y="2926418"/>
                  <a:pt x="1008347" y="2949392"/>
                  <a:pt x="1004234" y="2952135"/>
                </a:cubicBezTo>
                <a:cubicBezTo>
                  <a:pt x="1002177" y="2953507"/>
                  <a:pt x="1001834" y="2956250"/>
                  <a:pt x="1003891" y="2959679"/>
                </a:cubicBezTo>
                <a:cubicBezTo>
                  <a:pt x="1005605" y="2962765"/>
                  <a:pt x="1005947" y="2991569"/>
                  <a:pt x="1004919" y="3023801"/>
                </a:cubicBezTo>
                <a:cubicBezTo>
                  <a:pt x="1003205" y="3077980"/>
                  <a:pt x="1003548" y="3082094"/>
                  <a:pt x="1008690" y="3077637"/>
                </a:cubicBezTo>
                <a:cubicBezTo>
                  <a:pt x="1013489" y="3073865"/>
                  <a:pt x="1014517" y="3073865"/>
                  <a:pt x="1014517" y="3077637"/>
                </a:cubicBezTo>
                <a:cubicBezTo>
                  <a:pt x="1014517" y="3080380"/>
                  <a:pt x="1012117" y="3085523"/>
                  <a:pt x="1009375" y="3088952"/>
                </a:cubicBezTo>
                <a:cubicBezTo>
                  <a:pt x="1002520" y="3097868"/>
                  <a:pt x="1002862" y="3119470"/>
                  <a:pt x="1009718" y="3132501"/>
                </a:cubicBezTo>
                <a:cubicBezTo>
                  <a:pt x="1012803" y="3139016"/>
                  <a:pt x="1014174" y="3146560"/>
                  <a:pt x="1012803" y="3152732"/>
                </a:cubicBezTo>
                <a:cubicBezTo>
                  <a:pt x="1011089" y="3160276"/>
                  <a:pt x="1012460" y="3163362"/>
                  <a:pt x="1017945" y="3167476"/>
                </a:cubicBezTo>
                <a:cubicBezTo>
                  <a:pt x="1024800" y="3172277"/>
                  <a:pt x="1024800" y="3172620"/>
                  <a:pt x="1018630" y="3173992"/>
                </a:cubicBezTo>
                <a:cubicBezTo>
                  <a:pt x="1013146" y="3175706"/>
                  <a:pt x="1012460" y="3178106"/>
                  <a:pt x="1014517" y="3193880"/>
                </a:cubicBezTo>
                <a:cubicBezTo>
                  <a:pt x="1015888" y="3203824"/>
                  <a:pt x="1015545" y="3219597"/>
                  <a:pt x="1013831" y="3229541"/>
                </a:cubicBezTo>
                <a:cubicBezTo>
                  <a:pt x="1010404" y="3250115"/>
                  <a:pt x="1013489" y="3333783"/>
                  <a:pt x="1018287" y="3352985"/>
                </a:cubicBezTo>
                <a:cubicBezTo>
                  <a:pt x="1020344" y="3360186"/>
                  <a:pt x="1020687" y="3371845"/>
                  <a:pt x="1019659" y="3379046"/>
                </a:cubicBezTo>
                <a:cubicBezTo>
                  <a:pt x="1018287" y="3387618"/>
                  <a:pt x="1019316" y="3396191"/>
                  <a:pt x="1022401" y="3403735"/>
                </a:cubicBezTo>
                <a:cubicBezTo>
                  <a:pt x="1025143" y="3409907"/>
                  <a:pt x="1028571" y="3421565"/>
                  <a:pt x="1029599" y="3429795"/>
                </a:cubicBezTo>
                <a:cubicBezTo>
                  <a:pt x="1030627" y="3437682"/>
                  <a:pt x="1032684" y="3450712"/>
                  <a:pt x="1033712" y="3458941"/>
                </a:cubicBezTo>
                <a:cubicBezTo>
                  <a:pt x="1035083" y="3466828"/>
                  <a:pt x="1038168" y="3475058"/>
                  <a:pt x="1040911" y="3477458"/>
                </a:cubicBezTo>
                <a:cubicBezTo>
                  <a:pt x="1044338" y="3479858"/>
                  <a:pt x="1045024" y="3483973"/>
                  <a:pt x="1043653" y="3489117"/>
                </a:cubicBezTo>
                <a:cubicBezTo>
                  <a:pt x="1041253" y="3496660"/>
                  <a:pt x="1040911" y="3500089"/>
                  <a:pt x="1041939" y="3581357"/>
                </a:cubicBezTo>
                <a:cubicBezTo>
                  <a:pt x="1042625" y="3623876"/>
                  <a:pt x="1043310" y="3628334"/>
                  <a:pt x="1045710" y="3612561"/>
                </a:cubicBezTo>
                <a:cubicBezTo>
                  <a:pt x="1049480" y="3589586"/>
                  <a:pt x="1051537" y="3587186"/>
                  <a:pt x="1054279" y="3601588"/>
                </a:cubicBezTo>
                <a:cubicBezTo>
                  <a:pt x="1055650" y="3607760"/>
                  <a:pt x="1058735" y="3613589"/>
                  <a:pt x="1061135" y="3614618"/>
                </a:cubicBezTo>
                <a:cubicBezTo>
                  <a:pt x="1067305" y="3617018"/>
                  <a:pt x="1067305" y="3622505"/>
                  <a:pt x="1060792" y="3627305"/>
                </a:cubicBezTo>
                <a:cubicBezTo>
                  <a:pt x="1053251" y="3632792"/>
                  <a:pt x="1049137" y="3685941"/>
                  <a:pt x="1048795" y="3775781"/>
                </a:cubicBezTo>
                <a:cubicBezTo>
                  <a:pt x="1048795" y="3817615"/>
                  <a:pt x="1047423" y="3855334"/>
                  <a:pt x="1046052" y="3859792"/>
                </a:cubicBezTo>
                <a:cubicBezTo>
                  <a:pt x="1044338" y="3864249"/>
                  <a:pt x="1045024" y="3876594"/>
                  <a:pt x="1046738" y="3887566"/>
                </a:cubicBezTo>
                <a:cubicBezTo>
                  <a:pt x="1050166" y="3906426"/>
                  <a:pt x="1050851" y="3907112"/>
                  <a:pt x="1056336" y="3901625"/>
                </a:cubicBezTo>
                <a:cubicBezTo>
                  <a:pt x="1061820" y="3895796"/>
                  <a:pt x="1062506" y="3895796"/>
                  <a:pt x="1064562" y="3901625"/>
                </a:cubicBezTo>
                <a:cubicBezTo>
                  <a:pt x="1065933" y="3904711"/>
                  <a:pt x="1065248" y="3918427"/>
                  <a:pt x="1062849" y="3932143"/>
                </a:cubicBezTo>
                <a:cubicBezTo>
                  <a:pt x="1057707" y="3965405"/>
                  <a:pt x="1057364" y="4019583"/>
                  <a:pt x="1062163" y="4031584"/>
                </a:cubicBezTo>
                <a:cubicBezTo>
                  <a:pt x="1064220" y="4037071"/>
                  <a:pt x="1065933" y="4047015"/>
                  <a:pt x="1065933" y="4053873"/>
                </a:cubicBezTo>
                <a:cubicBezTo>
                  <a:pt x="1065933" y="4061074"/>
                  <a:pt x="1068333" y="4070332"/>
                  <a:pt x="1071418" y="4074447"/>
                </a:cubicBezTo>
                <a:cubicBezTo>
                  <a:pt x="1081701" y="4089192"/>
                  <a:pt x="1083758" y="4083362"/>
                  <a:pt x="1081701" y="4048729"/>
                </a:cubicBezTo>
                <a:cubicBezTo>
                  <a:pt x="1079987" y="4027470"/>
                  <a:pt x="1080330" y="4016497"/>
                  <a:pt x="1082387" y="4018554"/>
                </a:cubicBezTo>
                <a:cubicBezTo>
                  <a:pt x="1084101" y="4020612"/>
                  <a:pt x="1086500" y="4035699"/>
                  <a:pt x="1087871" y="4052158"/>
                </a:cubicBezTo>
                <a:cubicBezTo>
                  <a:pt x="1089928" y="4086106"/>
                  <a:pt x="1090956" y="4088849"/>
                  <a:pt x="1100554" y="4088849"/>
                </a:cubicBezTo>
                <a:cubicBezTo>
                  <a:pt x="1107067" y="4088849"/>
                  <a:pt x="1107410" y="4087477"/>
                  <a:pt x="1105353" y="4060731"/>
                </a:cubicBezTo>
                <a:cubicBezTo>
                  <a:pt x="1103982" y="4044958"/>
                  <a:pt x="1101582" y="4026784"/>
                  <a:pt x="1100211" y="4020269"/>
                </a:cubicBezTo>
                <a:cubicBezTo>
                  <a:pt x="1097469" y="4008953"/>
                  <a:pt x="1097469" y="4009296"/>
                  <a:pt x="1097126" y="4026441"/>
                </a:cubicBezTo>
                <a:cubicBezTo>
                  <a:pt x="1096441" y="4056959"/>
                  <a:pt x="1089928" y="4046672"/>
                  <a:pt x="1089585" y="4014439"/>
                </a:cubicBezTo>
                <a:cubicBezTo>
                  <a:pt x="1089242" y="3996609"/>
                  <a:pt x="1088214" y="3987693"/>
                  <a:pt x="1086843" y="3992837"/>
                </a:cubicBezTo>
                <a:cubicBezTo>
                  <a:pt x="1082730" y="4008267"/>
                  <a:pt x="1078616" y="3993523"/>
                  <a:pt x="1081016" y="3970891"/>
                </a:cubicBezTo>
                <a:cubicBezTo>
                  <a:pt x="1084443" y="3941402"/>
                  <a:pt x="1088214" y="3936258"/>
                  <a:pt x="1093356" y="3955461"/>
                </a:cubicBezTo>
                <a:cubicBezTo>
                  <a:pt x="1099526" y="3979121"/>
                  <a:pt x="1100897" y="3983236"/>
                  <a:pt x="1101925" y="3981864"/>
                </a:cubicBezTo>
                <a:cubicBezTo>
                  <a:pt x="1102953" y="3980835"/>
                  <a:pt x="1107752" y="3893396"/>
                  <a:pt x="1112208" y="3797384"/>
                </a:cubicBezTo>
                <a:cubicBezTo>
                  <a:pt x="1113237" y="3773724"/>
                  <a:pt x="1114265" y="3729490"/>
                  <a:pt x="1114608" y="3698629"/>
                </a:cubicBezTo>
                <a:cubicBezTo>
                  <a:pt x="1114608" y="3662624"/>
                  <a:pt x="1115979" y="3643765"/>
                  <a:pt x="1118378" y="3646165"/>
                </a:cubicBezTo>
                <a:cubicBezTo>
                  <a:pt x="1121463" y="3649251"/>
                  <a:pt x="1119407" y="4188633"/>
                  <a:pt x="1115979" y="4239725"/>
                </a:cubicBezTo>
                <a:cubicBezTo>
                  <a:pt x="1111523" y="4301104"/>
                  <a:pt x="1110495" y="4308648"/>
                  <a:pt x="1105353" y="4318935"/>
                </a:cubicBezTo>
                <a:cubicBezTo>
                  <a:pt x="1096098" y="4336423"/>
                  <a:pt x="1095412" y="4327507"/>
                  <a:pt x="1103639" y="4297332"/>
                </a:cubicBezTo>
                <a:cubicBezTo>
                  <a:pt x="1110837" y="4270586"/>
                  <a:pt x="1111180" y="4264757"/>
                  <a:pt x="1109123" y="4192405"/>
                </a:cubicBezTo>
                <a:cubicBezTo>
                  <a:pt x="1108095" y="4150228"/>
                  <a:pt x="1106038" y="4114223"/>
                  <a:pt x="1105010" y="4112166"/>
                </a:cubicBezTo>
                <a:cubicBezTo>
                  <a:pt x="1103639" y="4110451"/>
                  <a:pt x="1099183" y="4109423"/>
                  <a:pt x="1094727" y="4110451"/>
                </a:cubicBezTo>
                <a:cubicBezTo>
                  <a:pt x="1088214" y="4111480"/>
                  <a:pt x="1083415" y="4108394"/>
                  <a:pt x="1070732" y="4093649"/>
                </a:cubicBezTo>
                <a:cubicBezTo>
                  <a:pt x="1062163" y="4083362"/>
                  <a:pt x="1053594" y="4076161"/>
                  <a:pt x="1051537" y="4077190"/>
                </a:cubicBezTo>
                <a:cubicBezTo>
                  <a:pt x="1047766" y="4079590"/>
                  <a:pt x="1051194" y="4208864"/>
                  <a:pt x="1055993" y="4234581"/>
                </a:cubicBezTo>
                <a:cubicBezTo>
                  <a:pt x="1057707" y="4244183"/>
                  <a:pt x="1060449" y="4268871"/>
                  <a:pt x="1062163" y="4289445"/>
                </a:cubicBezTo>
                <a:cubicBezTo>
                  <a:pt x="1063877" y="4310362"/>
                  <a:pt x="1067647" y="4333337"/>
                  <a:pt x="1070047" y="4340880"/>
                </a:cubicBezTo>
                <a:cubicBezTo>
                  <a:pt x="1076217" y="4357683"/>
                  <a:pt x="1071761" y="4401917"/>
                  <a:pt x="1055307" y="4491756"/>
                </a:cubicBezTo>
                <a:cubicBezTo>
                  <a:pt x="1043653" y="4557250"/>
                  <a:pt x="1040911" y="4564794"/>
                  <a:pt x="1032684" y="4557936"/>
                </a:cubicBezTo>
                <a:cubicBezTo>
                  <a:pt x="1028913" y="4554850"/>
                  <a:pt x="1026857" y="4554507"/>
                  <a:pt x="1025828" y="4557250"/>
                </a:cubicBezTo>
                <a:cubicBezTo>
                  <a:pt x="1025143" y="4559308"/>
                  <a:pt x="1022401" y="4564108"/>
                  <a:pt x="1019659" y="4567537"/>
                </a:cubicBezTo>
                <a:cubicBezTo>
                  <a:pt x="1014860" y="4574052"/>
                  <a:pt x="1014860" y="4574052"/>
                  <a:pt x="1014517" y="4567537"/>
                </a:cubicBezTo>
                <a:cubicBezTo>
                  <a:pt x="1014517" y="4558622"/>
                  <a:pt x="1008004" y="4564794"/>
                  <a:pt x="1005947" y="4575767"/>
                </a:cubicBezTo>
                <a:cubicBezTo>
                  <a:pt x="1003891" y="4586397"/>
                  <a:pt x="1001834" y="4587768"/>
                  <a:pt x="999435" y="4579882"/>
                </a:cubicBezTo>
                <a:cubicBezTo>
                  <a:pt x="998064" y="4576110"/>
                  <a:pt x="993950" y="4572338"/>
                  <a:pt x="990522" y="4571309"/>
                </a:cubicBezTo>
                <a:cubicBezTo>
                  <a:pt x="986752" y="4570281"/>
                  <a:pt x="983667" y="4567194"/>
                  <a:pt x="983667" y="4564108"/>
                </a:cubicBezTo>
                <a:cubicBezTo>
                  <a:pt x="983667" y="4557250"/>
                  <a:pt x="973726" y="4556907"/>
                  <a:pt x="971327" y="4563423"/>
                </a:cubicBezTo>
                <a:cubicBezTo>
                  <a:pt x="970299" y="4566166"/>
                  <a:pt x="970984" y="4579196"/>
                  <a:pt x="973041" y="4591883"/>
                </a:cubicBezTo>
                <a:cubicBezTo>
                  <a:pt x="974755" y="4604571"/>
                  <a:pt x="976811" y="4627202"/>
                  <a:pt x="977154" y="4641947"/>
                </a:cubicBezTo>
                <a:cubicBezTo>
                  <a:pt x="977840" y="4674522"/>
                  <a:pt x="983667" y="4677265"/>
                  <a:pt x="983667" y="4645376"/>
                </a:cubicBezTo>
                <a:cubicBezTo>
                  <a:pt x="983667" y="4612800"/>
                  <a:pt x="988809" y="4606971"/>
                  <a:pt x="993265" y="4634403"/>
                </a:cubicBezTo>
                <a:lnTo>
                  <a:pt x="996350" y="4656348"/>
                </a:lnTo>
                <a:lnTo>
                  <a:pt x="997035" y="4629259"/>
                </a:lnTo>
                <a:cubicBezTo>
                  <a:pt x="997378" y="4608685"/>
                  <a:pt x="998406" y="4602856"/>
                  <a:pt x="1001491" y="4605942"/>
                </a:cubicBezTo>
                <a:cubicBezTo>
                  <a:pt x="1010404" y="4614858"/>
                  <a:pt x="1006633" y="4872033"/>
                  <a:pt x="997378" y="4881977"/>
                </a:cubicBezTo>
                <a:cubicBezTo>
                  <a:pt x="996007" y="4883348"/>
                  <a:pt x="992236" y="4867232"/>
                  <a:pt x="988809" y="4845972"/>
                </a:cubicBezTo>
                <a:cubicBezTo>
                  <a:pt x="985381" y="4824712"/>
                  <a:pt x="980582" y="4800366"/>
                  <a:pt x="978525" y="4791794"/>
                </a:cubicBezTo>
                <a:cubicBezTo>
                  <a:pt x="974412" y="4777049"/>
                  <a:pt x="974069" y="4776706"/>
                  <a:pt x="971670" y="4785622"/>
                </a:cubicBezTo>
                <a:cubicBezTo>
                  <a:pt x="970299" y="4790422"/>
                  <a:pt x="969956" y="4809625"/>
                  <a:pt x="970641" y="4827456"/>
                </a:cubicBezTo>
                <a:cubicBezTo>
                  <a:pt x="970984" y="4845629"/>
                  <a:pt x="970641" y="4860374"/>
                  <a:pt x="969613" y="4860374"/>
                </a:cubicBezTo>
                <a:cubicBezTo>
                  <a:pt x="966528" y="4860374"/>
                  <a:pt x="964471" y="4838428"/>
                  <a:pt x="956245" y="4697839"/>
                </a:cubicBezTo>
                <a:cubicBezTo>
                  <a:pt x="954188" y="4665950"/>
                  <a:pt x="952131" y="4639203"/>
                  <a:pt x="951446" y="4638175"/>
                </a:cubicBezTo>
                <a:cubicBezTo>
                  <a:pt x="950417" y="4637489"/>
                  <a:pt x="948018" y="4640575"/>
                  <a:pt x="945276" y="4645033"/>
                </a:cubicBezTo>
                <a:cubicBezTo>
                  <a:pt x="942191" y="4650176"/>
                  <a:pt x="941162" y="4663206"/>
                  <a:pt x="941505" y="4685152"/>
                </a:cubicBezTo>
                <a:cubicBezTo>
                  <a:pt x="942534" y="4720814"/>
                  <a:pt x="940134" y="4723214"/>
                  <a:pt x="934307" y="4693725"/>
                </a:cubicBezTo>
                <a:cubicBezTo>
                  <a:pt x="932250" y="4682752"/>
                  <a:pt x="928137" y="4673151"/>
                  <a:pt x="925737" y="4672465"/>
                </a:cubicBezTo>
                <a:cubicBezTo>
                  <a:pt x="921624" y="4671093"/>
                  <a:pt x="921281" y="4677951"/>
                  <a:pt x="923338" y="4712927"/>
                </a:cubicBezTo>
                <a:cubicBezTo>
                  <a:pt x="925395" y="4748589"/>
                  <a:pt x="924709" y="4755447"/>
                  <a:pt x="920253" y="4758876"/>
                </a:cubicBezTo>
                <a:cubicBezTo>
                  <a:pt x="917511" y="4760933"/>
                  <a:pt x="914083" y="4768820"/>
                  <a:pt x="913397" y="4776021"/>
                </a:cubicBezTo>
                <a:cubicBezTo>
                  <a:pt x="910655" y="4795566"/>
                  <a:pt x="909284" y="4794880"/>
                  <a:pt x="906542" y="4773277"/>
                </a:cubicBezTo>
                <a:cubicBezTo>
                  <a:pt x="903800" y="4753389"/>
                  <a:pt x="897972" y="4743445"/>
                  <a:pt x="897972" y="4758876"/>
                </a:cubicBezTo>
                <a:cubicBezTo>
                  <a:pt x="897972" y="4778078"/>
                  <a:pt x="891802" y="4766076"/>
                  <a:pt x="885975" y="4736244"/>
                </a:cubicBezTo>
                <a:cubicBezTo>
                  <a:pt x="878777" y="4697839"/>
                  <a:pt x="874321" y="4687895"/>
                  <a:pt x="873978" y="4709155"/>
                </a:cubicBezTo>
                <a:cubicBezTo>
                  <a:pt x="873978" y="4723900"/>
                  <a:pt x="873978" y="4724243"/>
                  <a:pt x="867122" y="4718070"/>
                </a:cubicBezTo>
                <a:cubicBezTo>
                  <a:pt x="860267" y="4711898"/>
                  <a:pt x="860267" y="4712241"/>
                  <a:pt x="859924" y="4726986"/>
                </a:cubicBezTo>
                <a:cubicBezTo>
                  <a:pt x="859581" y="4742759"/>
                  <a:pt x="854783" y="4774649"/>
                  <a:pt x="853411" y="4770534"/>
                </a:cubicBezTo>
                <a:cubicBezTo>
                  <a:pt x="851355" y="4764019"/>
                  <a:pt x="850669" y="4759904"/>
                  <a:pt x="850326" y="4744817"/>
                </a:cubicBezTo>
                <a:cubicBezTo>
                  <a:pt x="849984" y="4730072"/>
                  <a:pt x="849641" y="4729386"/>
                  <a:pt x="844842" y="4735558"/>
                </a:cubicBezTo>
                <a:cubicBezTo>
                  <a:pt x="840043" y="4742073"/>
                  <a:pt x="840043" y="4741731"/>
                  <a:pt x="839700" y="4734530"/>
                </a:cubicBezTo>
                <a:cubicBezTo>
                  <a:pt x="839700" y="4730072"/>
                  <a:pt x="838329" y="4726643"/>
                  <a:pt x="836615" y="4726643"/>
                </a:cubicBezTo>
                <a:cubicBezTo>
                  <a:pt x="835244" y="4726643"/>
                  <a:pt x="831816" y="4717042"/>
                  <a:pt x="829417" y="4705383"/>
                </a:cubicBezTo>
                <a:cubicBezTo>
                  <a:pt x="827018" y="4693382"/>
                  <a:pt x="824275" y="4682409"/>
                  <a:pt x="823247" y="4680694"/>
                </a:cubicBezTo>
                <a:cubicBezTo>
                  <a:pt x="819819" y="4674522"/>
                  <a:pt x="816049" y="4692696"/>
                  <a:pt x="813992" y="4723900"/>
                </a:cubicBezTo>
                <a:cubicBezTo>
                  <a:pt x="810564" y="4779107"/>
                  <a:pt x="808508" y="4798652"/>
                  <a:pt x="805423" y="4798652"/>
                </a:cubicBezTo>
                <a:cubicBezTo>
                  <a:pt x="804051" y="4798652"/>
                  <a:pt x="801652" y="4784250"/>
                  <a:pt x="800281" y="4767105"/>
                </a:cubicBezTo>
                <a:cubicBezTo>
                  <a:pt x="795825" y="4716356"/>
                  <a:pt x="792740" y="4698182"/>
                  <a:pt x="788626" y="4700925"/>
                </a:cubicBezTo>
                <a:cubicBezTo>
                  <a:pt x="786913" y="4701611"/>
                  <a:pt x="784513" y="4712584"/>
                  <a:pt x="783142" y="4725271"/>
                </a:cubicBezTo>
                <a:cubicBezTo>
                  <a:pt x="781428" y="4742073"/>
                  <a:pt x="779714" y="4747217"/>
                  <a:pt x="776286" y="4745845"/>
                </a:cubicBezTo>
                <a:cubicBezTo>
                  <a:pt x="773544" y="4744817"/>
                  <a:pt x="770802" y="4745845"/>
                  <a:pt x="770116" y="4748246"/>
                </a:cubicBezTo>
                <a:cubicBezTo>
                  <a:pt x="767031" y="4756818"/>
                  <a:pt x="763946" y="4747217"/>
                  <a:pt x="761890" y="4723557"/>
                </a:cubicBezTo>
                <a:cubicBezTo>
                  <a:pt x="758119" y="4680351"/>
                  <a:pt x="754006" y="4693725"/>
                  <a:pt x="754006" y="4748246"/>
                </a:cubicBezTo>
                <a:cubicBezTo>
                  <a:pt x="754006" y="4797623"/>
                  <a:pt x="753663" y="4801395"/>
                  <a:pt x="747836" y="4799681"/>
                </a:cubicBezTo>
                <a:cubicBezTo>
                  <a:pt x="743037" y="4798652"/>
                  <a:pt x="742009" y="4795566"/>
                  <a:pt x="743037" y="4786993"/>
                </a:cubicBezTo>
                <a:cubicBezTo>
                  <a:pt x="743723" y="4780135"/>
                  <a:pt x="741323" y="4768477"/>
                  <a:pt x="736524" y="4757504"/>
                </a:cubicBezTo>
                <a:cubicBezTo>
                  <a:pt x="729326" y="4740702"/>
                  <a:pt x="728640" y="4740016"/>
                  <a:pt x="725555" y="4747560"/>
                </a:cubicBezTo>
                <a:cubicBezTo>
                  <a:pt x="723841" y="4752018"/>
                  <a:pt x="723156" y="4767791"/>
                  <a:pt x="724184" y="4782536"/>
                </a:cubicBezTo>
                <a:cubicBezTo>
                  <a:pt x="725213" y="4796937"/>
                  <a:pt x="724870" y="4808939"/>
                  <a:pt x="723156" y="4808939"/>
                </a:cubicBezTo>
                <a:cubicBezTo>
                  <a:pt x="716986" y="4808939"/>
                  <a:pt x="713558" y="4798995"/>
                  <a:pt x="711159" y="4776363"/>
                </a:cubicBezTo>
                <a:cubicBezTo>
                  <a:pt x="709788" y="4763333"/>
                  <a:pt x="706703" y="4747903"/>
                  <a:pt x="703960" y="4742073"/>
                </a:cubicBezTo>
                <a:cubicBezTo>
                  <a:pt x="698819" y="4730758"/>
                  <a:pt x="698476" y="4725957"/>
                  <a:pt x="704646" y="4795223"/>
                </a:cubicBezTo>
                <a:cubicBezTo>
                  <a:pt x="705674" y="4808596"/>
                  <a:pt x="705332" y="4812025"/>
                  <a:pt x="702932" y="4807224"/>
                </a:cubicBezTo>
                <a:cubicBezTo>
                  <a:pt x="701218" y="4803453"/>
                  <a:pt x="699504" y="4795909"/>
                  <a:pt x="699504" y="4790079"/>
                </a:cubicBezTo>
                <a:cubicBezTo>
                  <a:pt x="699162" y="4784593"/>
                  <a:pt x="697448" y="4777392"/>
                  <a:pt x="695734" y="4774649"/>
                </a:cubicBezTo>
                <a:cubicBezTo>
                  <a:pt x="692649" y="4770191"/>
                  <a:pt x="691620" y="4770191"/>
                  <a:pt x="688878" y="4775335"/>
                </a:cubicBezTo>
                <a:cubicBezTo>
                  <a:pt x="686822" y="4778421"/>
                  <a:pt x="683051" y="4783221"/>
                  <a:pt x="680652" y="4785965"/>
                </a:cubicBezTo>
                <a:cubicBezTo>
                  <a:pt x="677909" y="4788708"/>
                  <a:pt x="675167" y="4795223"/>
                  <a:pt x="674482" y="4800709"/>
                </a:cubicBezTo>
                <a:cubicBezTo>
                  <a:pt x="673110" y="4809282"/>
                  <a:pt x="672768" y="4809968"/>
                  <a:pt x="670368" y="4803795"/>
                </a:cubicBezTo>
                <a:cubicBezTo>
                  <a:pt x="662484" y="4783564"/>
                  <a:pt x="661799" y="4783221"/>
                  <a:pt x="661799" y="4800366"/>
                </a:cubicBezTo>
                <a:cubicBezTo>
                  <a:pt x="661456" y="4809625"/>
                  <a:pt x="663170" y="4833628"/>
                  <a:pt x="665569" y="4853516"/>
                </a:cubicBezTo>
                <a:cubicBezTo>
                  <a:pt x="669340" y="4889520"/>
                  <a:pt x="667969" y="4908380"/>
                  <a:pt x="661113" y="4908380"/>
                </a:cubicBezTo>
                <a:cubicBezTo>
                  <a:pt x="658714" y="4908380"/>
                  <a:pt x="658371" y="4901865"/>
                  <a:pt x="659742" y="4889520"/>
                </a:cubicBezTo>
                <a:cubicBezTo>
                  <a:pt x="662827" y="4866889"/>
                  <a:pt x="659742" y="4850430"/>
                  <a:pt x="653572" y="4856602"/>
                </a:cubicBezTo>
                <a:cubicBezTo>
                  <a:pt x="650487" y="4859688"/>
                  <a:pt x="648088" y="4856945"/>
                  <a:pt x="643632" y="4844258"/>
                </a:cubicBezTo>
                <a:lnTo>
                  <a:pt x="637462" y="4827798"/>
                </a:lnTo>
                <a:lnTo>
                  <a:pt x="638490" y="4842543"/>
                </a:lnTo>
                <a:cubicBezTo>
                  <a:pt x="639518" y="4859002"/>
                  <a:pt x="636090" y="4861403"/>
                  <a:pt x="630949" y="4847687"/>
                </a:cubicBezTo>
                <a:cubicBezTo>
                  <a:pt x="628207" y="4840143"/>
                  <a:pt x="627864" y="4843572"/>
                  <a:pt x="629235" y="4863803"/>
                </a:cubicBezTo>
                <a:cubicBezTo>
                  <a:pt x="631634" y="4898093"/>
                  <a:pt x="637119" y="4929640"/>
                  <a:pt x="641575" y="4935126"/>
                </a:cubicBezTo>
                <a:cubicBezTo>
                  <a:pt x="646374" y="4940613"/>
                  <a:pt x="649802" y="4987247"/>
                  <a:pt x="645345" y="4987247"/>
                </a:cubicBezTo>
                <a:cubicBezTo>
                  <a:pt x="643632" y="4987247"/>
                  <a:pt x="628549" y="4928268"/>
                  <a:pt x="612096" y="4856259"/>
                </a:cubicBezTo>
                <a:close/>
                <a:moveTo>
                  <a:pt x="626150" y="4825398"/>
                </a:moveTo>
                <a:cubicBezTo>
                  <a:pt x="625122" y="4822998"/>
                  <a:pt x="624436" y="4824712"/>
                  <a:pt x="624436" y="4829513"/>
                </a:cubicBezTo>
                <a:cubicBezTo>
                  <a:pt x="624436" y="4834314"/>
                  <a:pt x="625122" y="4836028"/>
                  <a:pt x="626150" y="4833971"/>
                </a:cubicBezTo>
                <a:cubicBezTo>
                  <a:pt x="626835" y="4831570"/>
                  <a:pt x="626835" y="4827456"/>
                  <a:pt x="626150" y="4825398"/>
                </a:cubicBezTo>
                <a:close/>
              </a:path>
            </a:pathLst>
          </a:custGeom>
          <a:ln w="343" cap="flat">
            <a:noFill/>
            <a:prstDash val="solid"/>
            <a:miter/>
          </a:ln>
          <a:effectLst>
            <a:outerShdw blurRad="639415" dist="254000" dir="18900000" sx="95000" sy="95000" algn="ctr" rotWithShape="0">
              <a:srgbClr val="000000">
                <a:alpha val="4007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36" name="Freeform 2335">
            <a:extLst>
              <a:ext uri="{FF2B5EF4-FFF2-40B4-BE49-F238E27FC236}">
                <a16:creationId xmlns:a16="http://schemas.microsoft.com/office/drawing/2014/main" id="{7F710145-F727-B344-97A4-6F23F53D888C}"/>
              </a:ext>
            </a:extLst>
          </p:cNvPr>
          <p:cNvSpPr/>
          <p:nvPr/>
        </p:nvSpPr>
        <p:spPr>
          <a:xfrm rot="3885744" flipV="1">
            <a:off x="2916187" y="724421"/>
            <a:ext cx="1191848" cy="3160890"/>
          </a:xfrm>
          <a:custGeom>
            <a:avLst/>
            <a:gdLst>
              <a:gd name="connsiteX0" fmla="*/ 612096 w 1192542"/>
              <a:gd name="connsiteY0" fmla="*/ 4856259 h 4994143"/>
              <a:gd name="connsiteX1" fmla="*/ 578161 w 1192542"/>
              <a:gd name="connsiteY1" fmla="*/ 4721499 h 4994143"/>
              <a:gd name="connsiteX2" fmla="*/ 589130 w 1192542"/>
              <a:gd name="connsiteY2" fmla="*/ 4856945 h 4994143"/>
              <a:gd name="connsiteX3" fmla="*/ 580903 w 1192542"/>
              <a:gd name="connsiteY3" fmla="*/ 4862431 h 4994143"/>
              <a:gd name="connsiteX4" fmla="*/ 568563 w 1192542"/>
              <a:gd name="connsiteY4" fmla="*/ 4838428 h 4994143"/>
              <a:gd name="connsiteX5" fmla="*/ 558965 w 1192542"/>
              <a:gd name="connsiteY5" fmla="*/ 4830199 h 4994143"/>
              <a:gd name="connsiteX6" fmla="*/ 542855 w 1192542"/>
              <a:gd name="connsiteY6" fmla="*/ 4791794 h 4994143"/>
              <a:gd name="connsiteX7" fmla="*/ 551424 w 1192542"/>
              <a:gd name="connsiteY7" fmla="*/ 4862088 h 4994143"/>
              <a:gd name="connsiteX8" fmla="*/ 539770 w 1192542"/>
              <a:gd name="connsiteY8" fmla="*/ 4835685 h 4994143"/>
              <a:gd name="connsiteX9" fmla="*/ 518518 w 1192542"/>
              <a:gd name="connsiteY9" fmla="*/ 4793508 h 4994143"/>
              <a:gd name="connsiteX10" fmla="*/ 506178 w 1192542"/>
              <a:gd name="connsiteY10" fmla="*/ 4779792 h 4994143"/>
              <a:gd name="connsiteX11" fmla="*/ 508577 w 1192542"/>
              <a:gd name="connsiteY11" fmla="*/ 4791108 h 4994143"/>
              <a:gd name="connsiteX12" fmla="*/ 503778 w 1192542"/>
              <a:gd name="connsiteY12" fmla="*/ 4804481 h 4994143"/>
              <a:gd name="connsiteX13" fmla="*/ 502064 w 1192542"/>
              <a:gd name="connsiteY13" fmla="*/ 4818197 h 4994143"/>
              <a:gd name="connsiteX14" fmla="*/ 502407 w 1192542"/>
              <a:gd name="connsiteY14" fmla="*/ 4836371 h 4994143"/>
              <a:gd name="connsiteX15" fmla="*/ 489039 w 1192542"/>
              <a:gd name="connsiteY15" fmla="*/ 4824369 h 4994143"/>
              <a:gd name="connsiteX16" fmla="*/ 483554 w 1192542"/>
              <a:gd name="connsiteY16" fmla="*/ 4816826 h 4994143"/>
              <a:gd name="connsiteX17" fmla="*/ 477727 w 1192542"/>
              <a:gd name="connsiteY17" fmla="*/ 4826084 h 4994143"/>
              <a:gd name="connsiteX18" fmla="*/ 474299 w 1192542"/>
              <a:gd name="connsiteY18" fmla="*/ 4841172 h 4994143"/>
              <a:gd name="connsiteX19" fmla="*/ 464702 w 1192542"/>
              <a:gd name="connsiteY19" fmla="*/ 4855573 h 4994143"/>
              <a:gd name="connsiteX20" fmla="*/ 456475 w 1192542"/>
              <a:gd name="connsiteY20" fmla="*/ 4852830 h 4994143"/>
              <a:gd name="connsiteX21" fmla="*/ 458189 w 1192542"/>
              <a:gd name="connsiteY21" fmla="*/ 4869289 h 4994143"/>
              <a:gd name="connsiteX22" fmla="*/ 444135 w 1192542"/>
              <a:gd name="connsiteY22" fmla="*/ 4865517 h 4994143"/>
              <a:gd name="connsiteX23" fmla="*/ 426996 w 1192542"/>
              <a:gd name="connsiteY23" fmla="*/ 4845629 h 4994143"/>
              <a:gd name="connsiteX24" fmla="*/ 421854 w 1192542"/>
              <a:gd name="connsiteY24" fmla="*/ 4831227 h 4994143"/>
              <a:gd name="connsiteX25" fmla="*/ 423911 w 1192542"/>
              <a:gd name="connsiteY25" fmla="*/ 4851801 h 4994143"/>
              <a:gd name="connsiteX26" fmla="*/ 416713 w 1192542"/>
              <a:gd name="connsiteY26" fmla="*/ 4854888 h 4994143"/>
              <a:gd name="connsiteX27" fmla="*/ 411914 w 1192542"/>
              <a:gd name="connsiteY27" fmla="*/ 4841514 h 4994143"/>
              <a:gd name="connsiteX28" fmla="*/ 409172 w 1192542"/>
              <a:gd name="connsiteY28" fmla="*/ 4856945 h 4994143"/>
              <a:gd name="connsiteX29" fmla="*/ 404030 w 1192542"/>
              <a:gd name="connsiteY29" fmla="*/ 4865517 h 4994143"/>
              <a:gd name="connsiteX30" fmla="*/ 401288 w 1192542"/>
              <a:gd name="connsiteY30" fmla="*/ 4847687 h 4994143"/>
              <a:gd name="connsiteX31" fmla="*/ 395803 w 1192542"/>
              <a:gd name="connsiteY31" fmla="*/ 4836371 h 4994143"/>
              <a:gd name="connsiteX32" fmla="*/ 390319 w 1192542"/>
              <a:gd name="connsiteY32" fmla="*/ 4831227 h 4994143"/>
              <a:gd name="connsiteX33" fmla="*/ 388948 w 1192542"/>
              <a:gd name="connsiteY33" fmla="*/ 4822655 h 4994143"/>
              <a:gd name="connsiteX34" fmla="*/ 387577 w 1192542"/>
              <a:gd name="connsiteY34" fmla="*/ 4808939 h 4994143"/>
              <a:gd name="connsiteX35" fmla="*/ 383806 w 1192542"/>
              <a:gd name="connsiteY35" fmla="*/ 4798652 h 4994143"/>
              <a:gd name="connsiteX36" fmla="*/ 380378 w 1192542"/>
              <a:gd name="connsiteY36" fmla="*/ 4808939 h 4994143"/>
              <a:gd name="connsiteX37" fmla="*/ 371466 w 1192542"/>
              <a:gd name="connsiteY37" fmla="*/ 4801395 h 4994143"/>
              <a:gd name="connsiteX38" fmla="*/ 363240 w 1192542"/>
              <a:gd name="connsiteY38" fmla="*/ 4783221 h 4994143"/>
              <a:gd name="connsiteX39" fmla="*/ 353985 w 1192542"/>
              <a:gd name="connsiteY39" fmla="*/ 4776363 h 4994143"/>
              <a:gd name="connsiteX40" fmla="*/ 349528 w 1192542"/>
              <a:gd name="connsiteY40" fmla="*/ 4791451 h 4994143"/>
              <a:gd name="connsiteX41" fmla="*/ 344730 w 1192542"/>
              <a:gd name="connsiteY41" fmla="*/ 4809282 h 4994143"/>
              <a:gd name="connsiteX42" fmla="*/ 335475 w 1192542"/>
              <a:gd name="connsiteY42" fmla="*/ 4824027 h 4994143"/>
              <a:gd name="connsiteX43" fmla="*/ 323477 w 1192542"/>
              <a:gd name="connsiteY43" fmla="*/ 4828484 h 4994143"/>
              <a:gd name="connsiteX44" fmla="*/ 308738 w 1192542"/>
              <a:gd name="connsiteY44" fmla="*/ 4805167 h 4994143"/>
              <a:gd name="connsiteX45" fmla="*/ 304625 w 1192542"/>
              <a:gd name="connsiteY45" fmla="*/ 4908037 h 4994143"/>
              <a:gd name="connsiteX46" fmla="*/ 299826 w 1192542"/>
              <a:gd name="connsiteY46" fmla="*/ 4920039 h 4994143"/>
              <a:gd name="connsiteX47" fmla="*/ 278573 w 1192542"/>
              <a:gd name="connsiteY47" fmla="*/ 4867232 h 4994143"/>
              <a:gd name="connsiteX48" fmla="*/ 262463 w 1192542"/>
              <a:gd name="connsiteY48" fmla="*/ 4849401 h 4994143"/>
              <a:gd name="connsiteX49" fmla="*/ 256978 w 1192542"/>
              <a:gd name="connsiteY49" fmla="*/ 4860374 h 4994143"/>
              <a:gd name="connsiteX50" fmla="*/ 246695 w 1192542"/>
              <a:gd name="connsiteY50" fmla="*/ 4844601 h 4994143"/>
              <a:gd name="connsiteX51" fmla="*/ 234355 w 1192542"/>
              <a:gd name="connsiteY51" fmla="*/ 4833285 h 4994143"/>
              <a:gd name="connsiteX52" fmla="*/ 225786 w 1192542"/>
              <a:gd name="connsiteY52" fmla="*/ 4845629 h 4994143"/>
              <a:gd name="connsiteX53" fmla="*/ 211046 w 1192542"/>
              <a:gd name="connsiteY53" fmla="*/ 4841514 h 4994143"/>
              <a:gd name="connsiteX54" fmla="*/ 187052 w 1192542"/>
              <a:gd name="connsiteY54" fmla="*/ 4830885 h 4994143"/>
              <a:gd name="connsiteX55" fmla="*/ 170941 w 1192542"/>
              <a:gd name="connsiteY55" fmla="*/ 4821283 h 4994143"/>
              <a:gd name="connsiteX56" fmla="*/ 161686 w 1192542"/>
              <a:gd name="connsiteY56" fmla="*/ 4809625 h 4994143"/>
              <a:gd name="connsiteX57" fmla="*/ 154831 w 1192542"/>
              <a:gd name="connsiteY57" fmla="*/ 4820940 h 4994143"/>
              <a:gd name="connsiteX58" fmla="*/ 152089 w 1192542"/>
              <a:gd name="connsiteY58" fmla="*/ 4838771 h 4994143"/>
              <a:gd name="connsiteX59" fmla="*/ 129808 w 1192542"/>
              <a:gd name="connsiteY59" fmla="*/ 4817854 h 4994143"/>
              <a:gd name="connsiteX60" fmla="*/ 107527 w 1192542"/>
              <a:gd name="connsiteY60" fmla="*/ 4795566 h 4994143"/>
              <a:gd name="connsiteX61" fmla="*/ 91074 w 1192542"/>
              <a:gd name="connsiteY61" fmla="*/ 4726643 h 4994143"/>
              <a:gd name="connsiteX62" fmla="*/ 93816 w 1192542"/>
              <a:gd name="connsiteY62" fmla="*/ 4706069 h 4994143"/>
              <a:gd name="connsiteX63" fmla="*/ 98615 w 1192542"/>
              <a:gd name="connsiteY63" fmla="*/ 4721499 h 4994143"/>
              <a:gd name="connsiteX64" fmla="*/ 98958 w 1192542"/>
              <a:gd name="connsiteY64" fmla="*/ 4697154 h 4994143"/>
              <a:gd name="connsiteX65" fmla="*/ 95187 w 1192542"/>
              <a:gd name="connsiteY65" fmla="*/ 4654291 h 4994143"/>
              <a:gd name="connsiteX66" fmla="*/ 91760 w 1192542"/>
              <a:gd name="connsiteY66" fmla="*/ 4618287 h 4994143"/>
              <a:gd name="connsiteX67" fmla="*/ 89360 w 1192542"/>
              <a:gd name="connsiteY67" fmla="*/ 4592569 h 4994143"/>
              <a:gd name="connsiteX68" fmla="*/ 81134 w 1192542"/>
              <a:gd name="connsiteY68" fmla="*/ 4606628 h 4994143"/>
              <a:gd name="connsiteX69" fmla="*/ 75649 w 1192542"/>
              <a:gd name="connsiteY69" fmla="*/ 4628916 h 4994143"/>
              <a:gd name="connsiteX70" fmla="*/ 77363 w 1192542"/>
              <a:gd name="connsiteY70" fmla="*/ 4606628 h 4994143"/>
              <a:gd name="connsiteX71" fmla="*/ 82162 w 1192542"/>
              <a:gd name="connsiteY71" fmla="*/ 4570623 h 4994143"/>
              <a:gd name="connsiteX72" fmla="*/ 73250 w 1192542"/>
              <a:gd name="connsiteY72" fmla="*/ 4557250 h 4994143"/>
              <a:gd name="connsiteX73" fmla="*/ 69822 w 1192542"/>
              <a:gd name="connsiteY73" fmla="*/ 4553478 h 4994143"/>
              <a:gd name="connsiteX74" fmla="*/ 73935 w 1192542"/>
              <a:gd name="connsiteY74" fmla="*/ 4457466 h 4994143"/>
              <a:gd name="connsiteX75" fmla="*/ 66394 w 1192542"/>
              <a:gd name="connsiteY75" fmla="*/ 4450266 h 4994143"/>
              <a:gd name="connsiteX76" fmla="*/ 57139 w 1192542"/>
              <a:gd name="connsiteY76" fmla="*/ 4419062 h 4994143"/>
              <a:gd name="connsiteX77" fmla="*/ 60567 w 1192542"/>
              <a:gd name="connsiteY77" fmla="*/ 4392658 h 4994143"/>
              <a:gd name="connsiteX78" fmla="*/ 59539 w 1192542"/>
              <a:gd name="connsiteY78" fmla="*/ 4377914 h 4994143"/>
              <a:gd name="connsiteX79" fmla="*/ 32459 w 1192542"/>
              <a:gd name="connsiteY79" fmla="*/ 4245211 h 4994143"/>
              <a:gd name="connsiteX80" fmla="*/ 20119 w 1192542"/>
              <a:gd name="connsiteY80" fmla="*/ 4166001 h 4994143"/>
              <a:gd name="connsiteX81" fmla="*/ 18405 w 1192542"/>
              <a:gd name="connsiteY81" fmla="*/ 4193433 h 4994143"/>
              <a:gd name="connsiteX82" fmla="*/ 5380 w 1192542"/>
              <a:gd name="connsiteY82" fmla="*/ 4172859 h 4994143"/>
              <a:gd name="connsiteX83" fmla="*/ -17244 w 1192542"/>
              <a:gd name="connsiteY83" fmla="*/ 3941402 h 4994143"/>
              <a:gd name="connsiteX84" fmla="*/ -7646 w 1192542"/>
              <a:gd name="connsiteY84" fmla="*/ 3793269 h 4994143"/>
              <a:gd name="connsiteX85" fmla="*/ -6617 w 1192542"/>
              <a:gd name="connsiteY85" fmla="*/ 3843675 h 4994143"/>
              <a:gd name="connsiteX86" fmla="*/ -4218 w 1192542"/>
              <a:gd name="connsiteY86" fmla="*/ 3896825 h 4994143"/>
              <a:gd name="connsiteX87" fmla="*/ -790 w 1192542"/>
              <a:gd name="connsiteY87" fmla="*/ 3908140 h 4994143"/>
              <a:gd name="connsiteX88" fmla="*/ 12235 w 1192542"/>
              <a:gd name="connsiteY88" fmla="*/ 3944831 h 4994143"/>
              <a:gd name="connsiteX89" fmla="*/ 20119 w 1192542"/>
              <a:gd name="connsiteY89" fmla="*/ 3966091 h 4994143"/>
              <a:gd name="connsiteX90" fmla="*/ 20119 w 1192542"/>
              <a:gd name="connsiteY90" fmla="*/ 3984264 h 4994143"/>
              <a:gd name="connsiteX91" fmla="*/ 13606 w 1192542"/>
              <a:gd name="connsiteY91" fmla="*/ 3970548 h 4994143"/>
              <a:gd name="connsiteX92" fmla="*/ 238 w 1192542"/>
              <a:gd name="connsiteY92" fmla="*/ 3985293 h 4994143"/>
              <a:gd name="connsiteX93" fmla="*/ 1609 w 1192542"/>
              <a:gd name="connsiteY93" fmla="*/ 4029870 h 4994143"/>
              <a:gd name="connsiteX94" fmla="*/ 11893 w 1192542"/>
              <a:gd name="connsiteY94" fmla="*/ 4051130 h 4994143"/>
              <a:gd name="connsiteX95" fmla="*/ 20462 w 1192542"/>
              <a:gd name="connsiteY95" fmla="*/ 4073075 h 4994143"/>
              <a:gd name="connsiteX96" fmla="*/ 32802 w 1192542"/>
              <a:gd name="connsiteY96" fmla="*/ 4053187 h 4994143"/>
              <a:gd name="connsiteX97" fmla="*/ 28689 w 1192542"/>
              <a:gd name="connsiteY97" fmla="*/ 3996952 h 4994143"/>
              <a:gd name="connsiteX98" fmla="*/ 32116 w 1192542"/>
              <a:gd name="connsiteY98" fmla="*/ 3952717 h 4994143"/>
              <a:gd name="connsiteX99" fmla="*/ 37601 w 1192542"/>
              <a:gd name="connsiteY99" fmla="*/ 3954089 h 4994143"/>
              <a:gd name="connsiteX100" fmla="*/ 32459 w 1192542"/>
              <a:gd name="connsiteY100" fmla="*/ 3924257 h 4994143"/>
              <a:gd name="connsiteX101" fmla="*/ 32459 w 1192542"/>
              <a:gd name="connsiteY101" fmla="*/ 3889967 h 4994143"/>
              <a:gd name="connsiteX102" fmla="*/ 35201 w 1192542"/>
              <a:gd name="connsiteY102" fmla="*/ 3875565 h 4994143"/>
              <a:gd name="connsiteX103" fmla="*/ 33488 w 1192542"/>
              <a:gd name="connsiteY103" fmla="*/ 3847104 h 4994143"/>
              <a:gd name="connsiteX104" fmla="*/ 34173 w 1192542"/>
              <a:gd name="connsiteY104" fmla="*/ 3665367 h 4994143"/>
              <a:gd name="connsiteX105" fmla="*/ 34173 w 1192542"/>
              <a:gd name="connsiteY105" fmla="*/ 3557354 h 4994143"/>
              <a:gd name="connsiteX106" fmla="*/ 29717 w 1192542"/>
              <a:gd name="connsiteY106" fmla="*/ 3504204 h 4994143"/>
              <a:gd name="connsiteX107" fmla="*/ 26975 w 1192542"/>
              <a:gd name="connsiteY107" fmla="*/ 3432195 h 4994143"/>
              <a:gd name="connsiteX108" fmla="*/ 32116 w 1192542"/>
              <a:gd name="connsiteY108" fmla="*/ 3439053 h 4994143"/>
              <a:gd name="connsiteX109" fmla="*/ 41029 w 1192542"/>
              <a:gd name="connsiteY109" fmla="*/ 3444197 h 4994143"/>
              <a:gd name="connsiteX110" fmla="*/ 51655 w 1192542"/>
              <a:gd name="connsiteY110" fmla="*/ 3333440 h 4994143"/>
              <a:gd name="connsiteX111" fmla="*/ 47884 w 1192542"/>
              <a:gd name="connsiteY111" fmla="*/ 3317667 h 4994143"/>
              <a:gd name="connsiteX112" fmla="*/ 44456 w 1192542"/>
              <a:gd name="connsiteY112" fmla="*/ 3305322 h 4994143"/>
              <a:gd name="connsiteX113" fmla="*/ 43085 w 1192542"/>
              <a:gd name="connsiteY113" fmla="*/ 3276176 h 4994143"/>
              <a:gd name="connsiteX114" fmla="*/ 32459 w 1192542"/>
              <a:gd name="connsiteY114" fmla="*/ 3157875 h 4994143"/>
              <a:gd name="connsiteX115" fmla="*/ 31088 w 1192542"/>
              <a:gd name="connsiteY115" fmla="*/ 3130443 h 4994143"/>
              <a:gd name="connsiteX116" fmla="*/ 35544 w 1192542"/>
              <a:gd name="connsiteY116" fmla="*/ 3153760 h 4994143"/>
              <a:gd name="connsiteX117" fmla="*/ 51312 w 1192542"/>
              <a:gd name="connsiteY117" fmla="*/ 3180164 h 4994143"/>
              <a:gd name="connsiteX118" fmla="*/ 49255 w 1192542"/>
              <a:gd name="connsiteY118" fmla="*/ 3165076 h 4994143"/>
              <a:gd name="connsiteX119" fmla="*/ 46513 w 1192542"/>
              <a:gd name="connsiteY119" fmla="*/ 3152046 h 4994143"/>
              <a:gd name="connsiteX120" fmla="*/ 44799 w 1192542"/>
              <a:gd name="connsiteY120" fmla="*/ 3043004 h 4994143"/>
              <a:gd name="connsiteX121" fmla="*/ 47541 w 1192542"/>
              <a:gd name="connsiteY121" fmla="*/ 3010771 h 4994143"/>
              <a:gd name="connsiteX122" fmla="*/ 59881 w 1192542"/>
              <a:gd name="connsiteY122" fmla="*/ 3135587 h 4994143"/>
              <a:gd name="connsiteX123" fmla="*/ 63995 w 1192542"/>
              <a:gd name="connsiteY123" fmla="*/ 3183593 h 4994143"/>
              <a:gd name="connsiteX124" fmla="*/ 63652 w 1192542"/>
              <a:gd name="connsiteY124" fmla="*/ 3224055 h 4994143"/>
              <a:gd name="connsiteX125" fmla="*/ 54740 w 1192542"/>
              <a:gd name="connsiteY125" fmla="*/ 3215482 h 4994143"/>
              <a:gd name="connsiteX126" fmla="*/ 46513 w 1192542"/>
              <a:gd name="connsiteY126" fmla="*/ 3199023 h 4994143"/>
              <a:gd name="connsiteX127" fmla="*/ 49598 w 1192542"/>
              <a:gd name="connsiteY127" fmla="*/ 3231599 h 4994143"/>
              <a:gd name="connsiteX128" fmla="*/ 56111 w 1192542"/>
              <a:gd name="connsiteY128" fmla="*/ 3242914 h 4994143"/>
              <a:gd name="connsiteX129" fmla="*/ 65023 w 1192542"/>
              <a:gd name="connsiteY129" fmla="*/ 3314581 h 4994143"/>
              <a:gd name="connsiteX130" fmla="*/ 69822 w 1192542"/>
              <a:gd name="connsiteY130" fmla="*/ 3317324 h 4994143"/>
              <a:gd name="connsiteX131" fmla="*/ 73935 w 1192542"/>
              <a:gd name="connsiteY131" fmla="*/ 3290235 h 4994143"/>
              <a:gd name="connsiteX132" fmla="*/ 78049 w 1192542"/>
              <a:gd name="connsiteY132" fmla="*/ 3258688 h 4994143"/>
              <a:gd name="connsiteX133" fmla="*/ 82505 w 1192542"/>
              <a:gd name="connsiteY133" fmla="*/ 3265203 h 4994143"/>
              <a:gd name="connsiteX134" fmla="*/ 83876 w 1192542"/>
              <a:gd name="connsiteY134" fmla="*/ 3279605 h 4994143"/>
              <a:gd name="connsiteX135" fmla="*/ 85590 w 1192542"/>
              <a:gd name="connsiteY135" fmla="*/ 3306351 h 4994143"/>
              <a:gd name="connsiteX136" fmla="*/ 87989 w 1192542"/>
              <a:gd name="connsiteY136" fmla="*/ 3313895 h 4994143"/>
              <a:gd name="connsiteX137" fmla="*/ 91074 w 1192542"/>
              <a:gd name="connsiteY137" fmla="*/ 3289892 h 4994143"/>
              <a:gd name="connsiteX138" fmla="*/ 96901 w 1192542"/>
              <a:gd name="connsiteY138" fmla="*/ 3288177 h 4994143"/>
              <a:gd name="connsiteX139" fmla="*/ 103071 w 1192542"/>
              <a:gd name="connsiteY139" fmla="*/ 3284748 h 4994143"/>
              <a:gd name="connsiteX140" fmla="*/ 105814 w 1192542"/>
              <a:gd name="connsiteY140" fmla="*/ 3260745 h 4994143"/>
              <a:gd name="connsiteX141" fmla="*/ 115069 w 1192542"/>
              <a:gd name="connsiteY141" fmla="*/ 3275490 h 4994143"/>
              <a:gd name="connsiteX142" fmla="*/ 120896 w 1192542"/>
              <a:gd name="connsiteY142" fmla="*/ 3296750 h 4994143"/>
              <a:gd name="connsiteX143" fmla="*/ 121239 w 1192542"/>
              <a:gd name="connsiteY143" fmla="*/ 3278919 h 4994143"/>
              <a:gd name="connsiteX144" fmla="*/ 122610 w 1192542"/>
              <a:gd name="connsiteY144" fmla="*/ 3200052 h 4994143"/>
              <a:gd name="connsiteX145" fmla="*/ 128094 w 1192542"/>
              <a:gd name="connsiteY145" fmla="*/ 3204510 h 4994143"/>
              <a:gd name="connsiteX146" fmla="*/ 138377 w 1192542"/>
              <a:gd name="connsiteY146" fmla="*/ 3313552 h 4994143"/>
              <a:gd name="connsiteX147" fmla="*/ 147632 w 1192542"/>
              <a:gd name="connsiteY147" fmla="*/ 3318352 h 4994143"/>
              <a:gd name="connsiteX148" fmla="*/ 150375 w 1192542"/>
              <a:gd name="connsiteY148" fmla="*/ 3320753 h 4994143"/>
              <a:gd name="connsiteX149" fmla="*/ 149689 w 1192542"/>
              <a:gd name="connsiteY149" fmla="*/ 3341327 h 4994143"/>
              <a:gd name="connsiteX150" fmla="*/ 146947 w 1192542"/>
              <a:gd name="connsiteY150" fmla="*/ 3368416 h 4994143"/>
              <a:gd name="connsiteX151" fmla="*/ 133579 w 1192542"/>
              <a:gd name="connsiteY151" fmla="*/ 3400306 h 4994143"/>
              <a:gd name="connsiteX152" fmla="*/ 120210 w 1192542"/>
              <a:gd name="connsiteY152" fmla="*/ 3413679 h 4994143"/>
              <a:gd name="connsiteX153" fmla="*/ 128437 w 1192542"/>
              <a:gd name="connsiteY153" fmla="*/ 3510376 h 4994143"/>
              <a:gd name="connsiteX154" fmla="*/ 137006 w 1192542"/>
              <a:gd name="connsiteY154" fmla="*/ 3608789 h 4994143"/>
              <a:gd name="connsiteX155" fmla="*/ 143519 w 1192542"/>
              <a:gd name="connsiteY155" fmla="*/ 3584786 h 4994143"/>
              <a:gd name="connsiteX156" fmla="*/ 152774 w 1192542"/>
              <a:gd name="connsiteY156" fmla="*/ 3557354 h 4994143"/>
              <a:gd name="connsiteX157" fmla="*/ 157916 w 1192542"/>
              <a:gd name="connsiteY157" fmla="*/ 3570384 h 4994143"/>
              <a:gd name="connsiteX158" fmla="*/ 162372 w 1192542"/>
              <a:gd name="connsiteY158" fmla="*/ 3565926 h 4994143"/>
              <a:gd name="connsiteX159" fmla="*/ 174026 w 1192542"/>
              <a:gd name="connsiteY159" fmla="*/ 3536437 h 4994143"/>
              <a:gd name="connsiteX160" fmla="*/ 167856 w 1192542"/>
              <a:gd name="connsiteY160" fmla="*/ 3456541 h 4994143"/>
              <a:gd name="connsiteX161" fmla="*/ 165800 w 1192542"/>
              <a:gd name="connsiteY161" fmla="*/ 3440082 h 4994143"/>
              <a:gd name="connsiteX162" fmla="*/ 167856 w 1192542"/>
              <a:gd name="connsiteY162" fmla="*/ 3415050 h 4994143"/>
              <a:gd name="connsiteX163" fmla="*/ 165114 w 1192542"/>
              <a:gd name="connsiteY163" fmla="*/ 3415736 h 4994143"/>
              <a:gd name="connsiteX164" fmla="*/ 162029 w 1192542"/>
              <a:gd name="connsiteY164" fmla="*/ 3425680 h 4994143"/>
              <a:gd name="connsiteX165" fmla="*/ 154145 w 1192542"/>
              <a:gd name="connsiteY165" fmla="*/ 3485345 h 4994143"/>
              <a:gd name="connsiteX166" fmla="*/ 153460 w 1192542"/>
              <a:gd name="connsiteY166" fmla="*/ 3504204 h 4994143"/>
              <a:gd name="connsiteX167" fmla="*/ 150375 w 1192542"/>
              <a:gd name="connsiteY167" fmla="*/ 3487059 h 4994143"/>
              <a:gd name="connsiteX168" fmla="*/ 151403 w 1192542"/>
              <a:gd name="connsiteY168" fmla="*/ 3415050 h 4994143"/>
              <a:gd name="connsiteX169" fmla="*/ 155859 w 1192542"/>
              <a:gd name="connsiteY169" fmla="*/ 3326925 h 4994143"/>
              <a:gd name="connsiteX170" fmla="*/ 161344 w 1192542"/>
              <a:gd name="connsiteY170" fmla="*/ 3307380 h 4994143"/>
              <a:gd name="connsiteX171" fmla="*/ 166485 w 1192542"/>
              <a:gd name="connsiteY171" fmla="*/ 3337898 h 4994143"/>
              <a:gd name="connsiteX172" fmla="*/ 170256 w 1192542"/>
              <a:gd name="connsiteY172" fmla="*/ 3296407 h 4994143"/>
              <a:gd name="connsiteX173" fmla="*/ 164771 w 1192542"/>
              <a:gd name="connsiteY173" fmla="*/ 3237428 h 4994143"/>
              <a:gd name="connsiteX174" fmla="*/ 161686 w 1192542"/>
              <a:gd name="connsiteY174" fmla="*/ 3222340 h 4994143"/>
              <a:gd name="connsiteX175" fmla="*/ 163057 w 1192542"/>
              <a:gd name="connsiteY175" fmla="*/ 3212739 h 4994143"/>
              <a:gd name="connsiteX176" fmla="*/ 167171 w 1192542"/>
              <a:gd name="connsiteY176" fmla="*/ 3221312 h 4994143"/>
              <a:gd name="connsiteX177" fmla="*/ 169570 w 1192542"/>
              <a:gd name="connsiteY177" fmla="*/ 3216168 h 4994143"/>
              <a:gd name="connsiteX178" fmla="*/ 167856 w 1192542"/>
              <a:gd name="connsiteY178" fmla="*/ 3189079 h 4994143"/>
              <a:gd name="connsiteX179" fmla="*/ 167856 w 1192542"/>
              <a:gd name="connsiteY179" fmla="*/ 3175706 h 4994143"/>
              <a:gd name="connsiteX180" fmla="*/ 160658 w 1192542"/>
              <a:gd name="connsiteY180" fmla="*/ 3184964 h 4994143"/>
              <a:gd name="connsiteX181" fmla="*/ 154145 w 1192542"/>
              <a:gd name="connsiteY181" fmla="*/ 3216854 h 4994143"/>
              <a:gd name="connsiteX182" fmla="*/ 150717 w 1192542"/>
              <a:gd name="connsiteY182" fmla="*/ 3244972 h 4994143"/>
              <a:gd name="connsiteX183" fmla="*/ 146947 w 1192542"/>
              <a:gd name="connsiteY183" fmla="*/ 2931561 h 4994143"/>
              <a:gd name="connsiteX184" fmla="*/ 149689 w 1192542"/>
              <a:gd name="connsiteY184" fmla="*/ 2921274 h 4994143"/>
              <a:gd name="connsiteX185" fmla="*/ 153802 w 1192542"/>
              <a:gd name="connsiteY185" fmla="*/ 2930875 h 4994143"/>
              <a:gd name="connsiteX186" fmla="*/ 157916 w 1192542"/>
              <a:gd name="connsiteY186" fmla="*/ 2960022 h 4994143"/>
              <a:gd name="connsiteX187" fmla="*/ 165114 w 1192542"/>
              <a:gd name="connsiteY187" fmla="*/ 2969623 h 4994143"/>
              <a:gd name="connsiteX188" fmla="*/ 170941 w 1192542"/>
              <a:gd name="connsiteY188" fmla="*/ 2942534 h 4994143"/>
              <a:gd name="connsiteX189" fmla="*/ 174712 w 1192542"/>
              <a:gd name="connsiteY189" fmla="*/ 2984711 h 4994143"/>
              <a:gd name="connsiteX190" fmla="*/ 177111 w 1192542"/>
              <a:gd name="connsiteY190" fmla="*/ 3027916 h 4994143"/>
              <a:gd name="connsiteX191" fmla="*/ 179854 w 1192542"/>
              <a:gd name="connsiteY191" fmla="*/ 2970652 h 4994143"/>
              <a:gd name="connsiteX192" fmla="*/ 175740 w 1192542"/>
              <a:gd name="connsiteY192" fmla="*/ 2921960 h 4994143"/>
              <a:gd name="connsiteX193" fmla="*/ 171284 w 1192542"/>
              <a:gd name="connsiteY193" fmla="*/ 2920931 h 4994143"/>
              <a:gd name="connsiteX194" fmla="*/ 155859 w 1192542"/>
              <a:gd name="connsiteY194" fmla="*/ 2898986 h 4994143"/>
              <a:gd name="connsiteX195" fmla="*/ 149689 w 1192542"/>
              <a:gd name="connsiteY195" fmla="*/ 2905158 h 4994143"/>
              <a:gd name="connsiteX196" fmla="*/ 147290 w 1192542"/>
              <a:gd name="connsiteY196" fmla="*/ 2856123 h 4994143"/>
              <a:gd name="connsiteX197" fmla="*/ 144890 w 1192542"/>
              <a:gd name="connsiteY197" fmla="*/ 2807431 h 4994143"/>
              <a:gd name="connsiteX198" fmla="*/ 137006 w 1192542"/>
              <a:gd name="connsiteY198" fmla="*/ 2804688 h 4994143"/>
              <a:gd name="connsiteX199" fmla="*/ 143519 w 1192542"/>
              <a:gd name="connsiteY199" fmla="*/ 2792687 h 4994143"/>
              <a:gd name="connsiteX200" fmla="*/ 152431 w 1192542"/>
              <a:gd name="connsiteY200" fmla="*/ 2779314 h 4994143"/>
              <a:gd name="connsiteX201" fmla="*/ 159630 w 1192542"/>
              <a:gd name="connsiteY201" fmla="*/ 2771084 h 4994143"/>
              <a:gd name="connsiteX202" fmla="*/ 164429 w 1192542"/>
              <a:gd name="connsiteY202" fmla="*/ 2740909 h 4994143"/>
              <a:gd name="connsiteX203" fmla="*/ 169570 w 1192542"/>
              <a:gd name="connsiteY203" fmla="*/ 2545113 h 4994143"/>
              <a:gd name="connsiteX204" fmla="*/ 167514 w 1192542"/>
              <a:gd name="connsiteY204" fmla="*/ 2538941 h 4994143"/>
              <a:gd name="connsiteX205" fmla="*/ 164429 w 1192542"/>
              <a:gd name="connsiteY205" fmla="*/ 2547513 h 4994143"/>
              <a:gd name="connsiteX206" fmla="*/ 159287 w 1192542"/>
              <a:gd name="connsiteY206" fmla="*/ 2556086 h 4994143"/>
              <a:gd name="connsiteX207" fmla="*/ 150717 w 1192542"/>
              <a:gd name="connsiteY207" fmla="*/ 2564658 h 4994143"/>
              <a:gd name="connsiteX208" fmla="*/ 143862 w 1192542"/>
              <a:gd name="connsiteY208" fmla="*/ 2573231 h 4994143"/>
              <a:gd name="connsiteX209" fmla="*/ 145919 w 1192542"/>
              <a:gd name="connsiteY209" fmla="*/ 2560543 h 4994143"/>
              <a:gd name="connsiteX210" fmla="*/ 157230 w 1192542"/>
              <a:gd name="connsiteY210" fmla="*/ 2508423 h 4994143"/>
              <a:gd name="connsiteX211" fmla="*/ 155859 w 1192542"/>
              <a:gd name="connsiteY211" fmla="*/ 2490592 h 4994143"/>
              <a:gd name="connsiteX212" fmla="*/ 164429 w 1192542"/>
              <a:gd name="connsiteY212" fmla="*/ 2497107 h 4994143"/>
              <a:gd name="connsiteX213" fmla="*/ 167514 w 1192542"/>
              <a:gd name="connsiteY213" fmla="*/ 2501908 h 4994143"/>
              <a:gd name="connsiteX214" fmla="*/ 175055 w 1192542"/>
              <a:gd name="connsiteY214" fmla="*/ 2576317 h 4994143"/>
              <a:gd name="connsiteX215" fmla="*/ 176426 w 1192542"/>
              <a:gd name="connsiteY215" fmla="*/ 2634267 h 4994143"/>
              <a:gd name="connsiteX216" fmla="*/ 182939 w 1192542"/>
              <a:gd name="connsiteY216" fmla="*/ 2449101 h 4994143"/>
              <a:gd name="connsiteX217" fmla="*/ 180882 w 1192542"/>
              <a:gd name="connsiteY217" fmla="*/ 2401095 h 4994143"/>
              <a:gd name="connsiteX218" fmla="*/ 178140 w 1192542"/>
              <a:gd name="connsiteY218" fmla="*/ 2419612 h 4994143"/>
              <a:gd name="connsiteX219" fmla="*/ 171627 w 1192542"/>
              <a:gd name="connsiteY219" fmla="*/ 2440528 h 4994143"/>
              <a:gd name="connsiteX220" fmla="*/ 163400 w 1192542"/>
              <a:gd name="connsiteY220" fmla="*/ 2445329 h 4994143"/>
              <a:gd name="connsiteX221" fmla="*/ 161344 w 1192542"/>
              <a:gd name="connsiteY221" fmla="*/ 2441214 h 4994143"/>
              <a:gd name="connsiteX222" fmla="*/ 166142 w 1192542"/>
              <a:gd name="connsiteY222" fmla="*/ 2424412 h 4994143"/>
              <a:gd name="connsiteX223" fmla="*/ 168542 w 1192542"/>
              <a:gd name="connsiteY223" fmla="*/ 2401781 h 4994143"/>
              <a:gd name="connsiteX224" fmla="*/ 161686 w 1192542"/>
              <a:gd name="connsiteY224" fmla="*/ 2411382 h 4994143"/>
              <a:gd name="connsiteX225" fmla="*/ 159287 w 1192542"/>
              <a:gd name="connsiteY225" fmla="*/ 2405210 h 4994143"/>
              <a:gd name="connsiteX226" fmla="*/ 163057 w 1192542"/>
              <a:gd name="connsiteY226" fmla="*/ 2339373 h 4994143"/>
              <a:gd name="connsiteX227" fmla="*/ 159630 w 1192542"/>
              <a:gd name="connsiteY227" fmla="*/ 2283480 h 4994143"/>
              <a:gd name="connsiteX228" fmla="*/ 154145 w 1192542"/>
              <a:gd name="connsiteY228" fmla="*/ 2263935 h 4994143"/>
              <a:gd name="connsiteX229" fmla="*/ 165800 w 1192542"/>
              <a:gd name="connsiteY229" fmla="*/ 2201184 h 4994143"/>
              <a:gd name="connsiteX230" fmla="*/ 167171 w 1192542"/>
              <a:gd name="connsiteY230" fmla="*/ 2160379 h 4994143"/>
              <a:gd name="connsiteX231" fmla="*/ 158944 w 1192542"/>
              <a:gd name="connsiteY231" fmla="*/ 2157979 h 4994143"/>
              <a:gd name="connsiteX232" fmla="*/ 154488 w 1192542"/>
              <a:gd name="connsiteY232" fmla="*/ 2156950 h 4994143"/>
              <a:gd name="connsiteX233" fmla="*/ 152431 w 1192542"/>
              <a:gd name="connsiteY233" fmla="*/ 2199470 h 4994143"/>
              <a:gd name="connsiteX234" fmla="*/ 146947 w 1192542"/>
              <a:gd name="connsiteY234" fmla="*/ 2228616 h 4994143"/>
              <a:gd name="connsiteX235" fmla="*/ 144547 w 1192542"/>
              <a:gd name="connsiteY235" fmla="*/ 2218329 h 4994143"/>
              <a:gd name="connsiteX236" fmla="*/ 143862 w 1192542"/>
              <a:gd name="connsiteY236" fmla="*/ 2230331 h 4994143"/>
              <a:gd name="connsiteX237" fmla="*/ 141805 w 1192542"/>
              <a:gd name="connsiteY237" fmla="*/ 2252619 h 4994143"/>
              <a:gd name="connsiteX238" fmla="*/ 143862 w 1192542"/>
              <a:gd name="connsiteY238" fmla="*/ 2257763 h 4994143"/>
              <a:gd name="connsiteX239" fmla="*/ 144890 w 1192542"/>
              <a:gd name="connsiteY239" fmla="*/ 2340402 h 4994143"/>
              <a:gd name="connsiteX240" fmla="*/ 148318 w 1192542"/>
              <a:gd name="connsiteY240" fmla="*/ 2430241 h 4994143"/>
              <a:gd name="connsiteX241" fmla="*/ 154145 w 1192542"/>
              <a:gd name="connsiteY241" fmla="*/ 2439843 h 4994143"/>
              <a:gd name="connsiteX242" fmla="*/ 149346 w 1192542"/>
              <a:gd name="connsiteY242" fmla="*/ 2445329 h 4994143"/>
              <a:gd name="connsiteX243" fmla="*/ 142834 w 1192542"/>
              <a:gd name="connsiteY243" fmla="*/ 2460760 h 4994143"/>
              <a:gd name="connsiteX244" fmla="*/ 133236 w 1192542"/>
              <a:gd name="connsiteY244" fmla="*/ 2478247 h 4994143"/>
              <a:gd name="connsiteX245" fmla="*/ 131522 w 1192542"/>
              <a:gd name="connsiteY245" fmla="*/ 2419954 h 4994143"/>
              <a:gd name="connsiteX246" fmla="*/ 133236 w 1192542"/>
              <a:gd name="connsiteY246" fmla="*/ 2235131 h 4994143"/>
              <a:gd name="connsiteX247" fmla="*/ 130494 w 1192542"/>
              <a:gd name="connsiteY247" fmla="*/ 2258791 h 4994143"/>
              <a:gd name="connsiteX248" fmla="*/ 128094 w 1192542"/>
              <a:gd name="connsiteY248" fmla="*/ 2292053 h 4994143"/>
              <a:gd name="connsiteX249" fmla="*/ 121924 w 1192542"/>
              <a:gd name="connsiteY249" fmla="*/ 2383950 h 4994143"/>
              <a:gd name="connsiteX250" fmla="*/ 116782 w 1192542"/>
              <a:gd name="connsiteY250" fmla="*/ 2423383 h 4994143"/>
              <a:gd name="connsiteX251" fmla="*/ 113012 w 1192542"/>
              <a:gd name="connsiteY251" fmla="*/ 2441557 h 4994143"/>
              <a:gd name="connsiteX252" fmla="*/ 109584 w 1192542"/>
              <a:gd name="connsiteY252" fmla="*/ 2458359 h 4994143"/>
              <a:gd name="connsiteX253" fmla="*/ 109584 w 1192542"/>
              <a:gd name="connsiteY253" fmla="*/ 2406924 h 4994143"/>
              <a:gd name="connsiteX254" fmla="*/ 109241 w 1192542"/>
              <a:gd name="connsiteY254" fmla="*/ 2368862 h 4994143"/>
              <a:gd name="connsiteX255" fmla="*/ 110955 w 1192542"/>
              <a:gd name="connsiteY255" fmla="*/ 2351032 h 4994143"/>
              <a:gd name="connsiteX256" fmla="*/ 116097 w 1192542"/>
              <a:gd name="connsiteY256" fmla="*/ 2313655 h 4994143"/>
              <a:gd name="connsiteX257" fmla="*/ 112326 w 1192542"/>
              <a:gd name="connsiteY257" fmla="*/ 2294796 h 4994143"/>
              <a:gd name="connsiteX258" fmla="*/ 104100 w 1192542"/>
              <a:gd name="connsiteY258" fmla="*/ 2281080 h 4994143"/>
              <a:gd name="connsiteX259" fmla="*/ 105128 w 1192542"/>
              <a:gd name="connsiteY259" fmla="*/ 2103458 h 4994143"/>
              <a:gd name="connsiteX260" fmla="*/ 109584 w 1192542"/>
              <a:gd name="connsiteY260" fmla="*/ 1791762 h 4994143"/>
              <a:gd name="connsiteX261" fmla="*/ 113012 w 1192542"/>
              <a:gd name="connsiteY261" fmla="*/ 1757129 h 4994143"/>
              <a:gd name="connsiteX262" fmla="*/ 107870 w 1192542"/>
              <a:gd name="connsiteY262" fmla="*/ 1731068 h 4994143"/>
              <a:gd name="connsiteX263" fmla="*/ 107870 w 1192542"/>
              <a:gd name="connsiteY263" fmla="*/ 1707751 h 4994143"/>
              <a:gd name="connsiteX264" fmla="*/ 109584 w 1192542"/>
              <a:gd name="connsiteY264" fmla="*/ 1691978 h 4994143"/>
              <a:gd name="connsiteX265" fmla="*/ 109584 w 1192542"/>
              <a:gd name="connsiteY265" fmla="*/ 1678948 h 4994143"/>
              <a:gd name="connsiteX266" fmla="*/ 110612 w 1192542"/>
              <a:gd name="connsiteY266" fmla="*/ 1660088 h 4994143"/>
              <a:gd name="connsiteX267" fmla="*/ 102043 w 1192542"/>
              <a:gd name="connsiteY267" fmla="*/ 1666946 h 4994143"/>
              <a:gd name="connsiteX268" fmla="*/ 95873 w 1192542"/>
              <a:gd name="connsiteY268" fmla="*/ 1676547 h 4994143"/>
              <a:gd name="connsiteX269" fmla="*/ 95873 w 1192542"/>
              <a:gd name="connsiteY269" fmla="*/ 1644315 h 4994143"/>
              <a:gd name="connsiteX270" fmla="*/ 101700 w 1192542"/>
              <a:gd name="connsiteY270" fmla="*/ 1605567 h 4994143"/>
              <a:gd name="connsiteX271" fmla="*/ 99986 w 1192542"/>
              <a:gd name="connsiteY271" fmla="*/ 1596994 h 4994143"/>
              <a:gd name="connsiteX272" fmla="*/ 92445 w 1192542"/>
              <a:gd name="connsiteY272" fmla="*/ 1576763 h 4994143"/>
              <a:gd name="connsiteX273" fmla="*/ 84561 w 1192542"/>
              <a:gd name="connsiteY273" fmla="*/ 1565791 h 4994143"/>
              <a:gd name="connsiteX274" fmla="*/ 87304 w 1192542"/>
              <a:gd name="connsiteY274" fmla="*/ 1662488 h 4994143"/>
              <a:gd name="connsiteX275" fmla="*/ 86275 w 1192542"/>
              <a:gd name="connsiteY275" fmla="*/ 1690606 h 4994143"/>
              <a:gd name="connsiteX276" fmla="*/ 82162 w 1192542"/>
              <a:gd name="connsiteY276" fmla="*/ 1698493 h 4994143"/>
              <a:gd name="connsiteX277" fmla="*/ 86618 w 1192542"/>
              <a:gd name="connsiteY277" fmla="*/ 1710151 h 4994143"/>
              <a:gd name="connsiteX278" fmla="*/ 84904 w 1192542"/>
              <a:gd name="connsiteY278" fmla="*/ 1718381 h 4994143"/>
              <a:gd name="connsiteX279" fmla="*/ 78734 w 1192542"/>
              <a:gd name="connsiteY279" fmla="*/ 1744099 h 4994143"/>
              <a:gd name="connsiteX280" fmla="*/ 73935 w 1192542"/>
              <a:gd name="connsiteY280" fmla="*/ 1767416 h 4994143"/>
              <a:gd name="connsiteX281" fmla="*/ 70507 w 1192542"/>
              <a:gd name="connsiteY281" fmla="*/ 1787304 h 4994143"/>
              <a:gd name="connsiteX282" fmla="*/ 69136 w 1192542"/>
              <a:gd name="connsiteY282" fmla="*/ 1818851 h 4994143"/>
              <a:gd name="connsiteX283" fmla="*/ 65709 w 1192542"/>
              <a:gd name="connsiteY283" fmla="*/ 1834281 h 4994143"/>
              <a:gd name="connsiteX284" fmla="*/ 64680 w 1192542"/>
              <a:gd name="connsiteY284" fmla="*/ 1811993 h 4994143"/>
              <a:gd name="connsiteX285" fmla="*/ 68794 w 1192542"/>
              <a:gd name="connsiteY285" fmla="*/ 1752328 h 4994143"/>
              <a:gd name="connsiteX286" fmla="*/ 71536 w 1192542"/>
              <a:gd name="connsiteY286" fmla="*/ 1738269 h 4994143"/>
              <a:gd name="connsiteX287" fmla="*/ 68794 w 1192542"/>
              <a:gd name="connsiteY287" fmla="*/ 1735869 h 4994143"/>
              <a:gd name="connsiteX288" fmla="*/ 61595 w 1192542"/>
              <a:gd name="connsiteY288" fmla="*/ 1731754 h 4994143"/>
              <a:gd name="connsiteX289" fmla="*/ 68451 w 1192542"/>
              <a:gd name="connsiteY289" fmla="*/ 1721810 h 4994143"/>
              <a:gd name="connsiteX290" fmla="*/ 75306 w 1192542"/>
              <a:gd name="connsiteY290" fmla="*/ 1716324 h 4994143"/>
              <a:gd name="connsiteX291" fmla="*/ 70850 w 1192542"/>
              <a:gd name="connsiteY291" fmla="*/ 1714609 h 4994143"/>
              <a:gd name="connsiteX292" fmla="*/ 59881 w 1192542"/>
              <a:gd name="connsiteY292" fmla="*/ 1700207 h 4994143"/>
              <a:gd name="connsiteX293" fmla="*/ 57482 w 1192542"/>
              <a:gd name="connsiteY293" fmla="*/ 1682377 h 4994143"/>
              <a:gd name="connsiteX294" fmla="*/ 56454 w 1192542"/>
              <a:gd name="connsiteY294" fmla="*/ 1666603 h 4994143"/>
              <a:gd name="connsiteX295" fmla="*/ 55082 w 1192542"/>
              <a:gd name="connsiteY295" fmla="*/ 1610025 h 4994143"/>
              <a:gd name="connsiteX296" fmla="*/ 49598 w 1192542"/>
              <a:gd name="connsiteY296" fmla="*/ 1599395 h 4994143"/>
              <a:gd name="connsiteX297" fmla="*/ 44456 w 1192542"/>
              <a:gd name="connsiteY297" fmla="*/ 1593908 h 4994143"/>
              <a:gd name="connsiteX298" fmla="*/ 47884 w 1192542"/>
              <a:gd name="connsiteY298" fmla="*/ 1578821 h 4994143"/>
              <a:gd name="connsiteX299" fmla="*/ 54740 w 1192542"/>
              <a:gd name="connsiteY299" fmla="*/ 1578821 h 4994143"/>
              <a:gd name="connsiteX300" fmla="*/ 59196 w 1192542"/>
              <a:gd name="connsiteY300" fmla="*/ 1587393 h 4994143"/>
              <a:gd name="connsiteX301" fmla="*/ 67422 w 1192542"/>
              <a:gd name="connsiteY301" fmla="*/ 1538701 h 4994143"/>
              <a:gd name="connsiteX302" fmla="*/ 55082 w 1192542"/>
              <a:gd name="connsiteY302" fmla="*/ 1517785 h 4994143"/>
              <a:gd name="connsiteX303" fmla="*/ 37258 w 1192542"/>
              <a:gd name="connsiteY303" fmla="*/ 1580535 h 4994143"/>
              <a:gd name="connsiteX304" fmla="*/ 28689 w 1192542"/>
              <a:gd name="connsiteY304" fmla="*/ 1590822 h 4994143"/>
              <a:gd name="connsiteX305" fmla="*/ 22176 w 1192542"/>
              <a:gd name="connsiteY305" fmla="*/ 1513670 h 4994143"/>
              <a:gd name="connsiteX306" fmla="*/ 24233 w 1192542"/>
              <a:gd name="connsiteY306" fmla="*/ 1509555 h 4994143"/>
              <a:gd name="connsiteX307" fmla="*/ 31088 w 1192542"/>
              <a:gd name="connsiteY307" fmla="*/ 1513670 h 4994143"/>
              <a:gd name="connsiteX308" fmla="*/ 35887 w 1192542"/>
              <a:gd name="connsiteY308" fmla="*/ 1476979 h 4994143"/>
              <a:gd name="connsiteX309" fmla="*/ 41714 w 1192542"/>
              <a:gd name="connsiteY309" fmla="*/ 1436174 h 4994143"/>
              <a:gd name="connsiteX310" fmla="*/ 46856 w 1192542"/>
              <a:gd name="connsiteY310" fmla="*/ 1414229 h 4994143"/>
              <a:gd name="connsiteX311" fmla="*/ 48912 w 1192542"/>
              <a:gd name="connsiteY311" fmla="*/ 1396398 h 4994143"/>
              <a:gd name="connsiteX312" fmla="*/ 57825 w 1192542"/>
              <a:gd name="connsiteY312" fmla="*/ 1405313 h 4994143"/>
              <a:gd name="connsiteX313" fmla="*/ 66737 w 1192542"/>
              <a:gd name="connsiteY313" fmla="*/ 1434460 h 4994143"/>
              <a:gd name="connsiteX314" fmla="*/ 72564 w 1192542"/>
              <a:gd name="connsiteY314" fmla="*/ 1434460 h 4994143"/>
              <a:gd name="connsiteX315" fmla="*/ 73592 w 1192542"/>
              <a:gd name="connsiteY315" fmla="*/ 1385082 h 4994143"/>
              <a:gd name="connsiteX316" fmla="*/ 77020 w 1192542"/>
              <a:gd name="connsiteY316" fmla="*/ 1237635 h 4994143"/>
              <a:gd name="connsiteX317" fmla="*/ 80448 w 1192542"/>
              <a:gd name="connsiteY317" fmla="*/ 1106647 h 4994143"/>
              <a:gd name="connsiteX318" fmla="*/ 73250 w 1192542"/>
              <a:gd name="connsiteY318" fmla="*/ 1104933 h 4994143"/>
              <a:gd name="connsiteX319" fmla="*/ 68451 w 1192542"/>
              <a:gd name="connsiteY319" fmla="*/ 1099789 h 4994143"/>
              <a:gd name="connsiteX320" fmla="*/ 75306 w 1192542"/>
              <a:gd name="connsiteY320" fmla="*/ 1084359 h 4994143"/>
              <a:gd name="connsiteX321" fmla="*/ 81819 w 1192542"/>
              <a:gd name="connsiteY321" fmla="*/ 1062756 h 4994143"/>
              <a:gd name="connsiteX322" fmla="*/ 78734 w 1192542"/>
              <a:gd name="connsiteY322" fmla="*/ 1053498 h 4994143"/>
              <a:gd name="connsiteX323" fmla="*/ 68108 w 1192542"/>
              <a:gd name="connsiteY323" fmla="*/ 1027780 h 4994143"/>
              <a:gd name="connsiteX324" fmla="*/ 58510 w 1192542"/>
              <a:gd name="connsiteY324" fmla="*/ 1067214 h 4994143"/>
              <a:gd name="connsiteX325" fmla="*/ 54740 w 1192542"/>
              <a:gd name="connsiteY325" fmla="*/ 1127907 h 4994143"/>
              <a:gd name="connsiteX326" fmla="*/ 51312 w 1192542"/>
              <a:gd name="connsiteY326" fmla="*/ 1126879 h 4994143"/>
              <a:gd name="connsiteX327" fmla="*/ 50969 w 1192542"/>
              <a:gd name="connsiteY327" fmla="*/ 1168712 h 4994143"/>
              <a:gd name="connsiteX328" fmla="*/ 54397 w 1192542"/>
              <a:gd name="connsiteY328" fmla="*/ 1211232 h 4994143"/>
              <a:gd name="connsiteX329" fmla="*/ 51312 w 1192542"/>
              <a:gd name="connsiteY329" fmla="*/ 1241064 h 4994143"/>
              <a:gd name="connsiteX330" fmla="*/ 47884 w 1192542"/>
              <a:gd name="connsiteY330" fmla="*/ 1233520 h 4994143"/>
              <a:gd name="connsiteX331" fmla="*/ 44799 w 1192542"/>
              <a:gd name="connsiteY331" fmla="*/ 1248951 h 4994143"/>
              <a:gd name="connsiteX332" fmla="*/ 41029 w 1192542"/>
              <a:gd name="connsiteY332" fmla="*/ 1247236 h 4994143"/>
              <a:gd name="connsiteX333" fmla="*/ 39315 w 1192542"/>
              <a:gd name="connsiteY333" fmla="*/ 1206088 h 4994143"/>
              <a:gd name="connsiteX334" fmla="*/ 38972 w 1192542"/>
              <a:gd name="connsiteY334" fmla="*/ 1182428 h 4994143"/>
              <a:gd name="connsiteX335" fmla="*/ 37944 w 1192542"/>
              <a:gd name="connsiteY335" fmla="*/ 1168712 h 4994143"/>
              <a:gd name="connsiteX336" fmla="*/ 37601 w 1192542"/>
              <a:gd name="connsiteY336" fmla="*/ 1146424 h 4994143"/>
              <a:gd name="connsiteX337" fmla="*/ 30745 w 1192542"/>
              <a:gd name="connsiteY337" fmla="*/ 1133394 h 4994143"/>
              <a:gd name="connsiteX338" fmla="*/ 23890 w 1192542"/>
              <a:gd name="connsiteY338" fmla="*/ 1213632 h 4994143"/>
              <a:gd name="connsiteX339" fmla="*/ 17377 w 1192542"/>
              <a:gd name="connsiteY339" fmla="*/ 1293185 h 4994143"/>
              <a:gd name="connsiteX340" fmla="*/ 15663 w 1192542"/>
              <a:gd name="connsiteY340" fmla="*/ 1207460 h 4994143"/>
              <a:gd name="connsiteX341" fmla="*/ 10521 w 1192542"/>
              <a:gd name="connsiteY341" fmla="*/ 1091903 h 4994143"/>
              <a:gd name="connsiteX342" fmla="*/ 3323 w 1192542"/>
              <a:gd name="connsiteY342" fmla="*/ 1090188 h 4994143"/>
              <a:gd name="connsiteX343" fmla="*/ 581 w 1192542"/>
              <a:gd name="connsiteY343" fmla="*/ 1016465 h 4994143"/>
              <a:gd name="connsiteX344" fmla="*/ 4351 w 1192542"/>
              <a:gd name="connsiteY344" fmla="*/ 894735 h 4994143"/>
              <a:gd name="connsiteX345" fmla="*/ 11550 w 1192542"/>
              <a:gd name="connsiteY345" fmla="*/ 810725 h 4994143"/>
              <a:gd name="connsiteX346" fmla="*/ 16349 w 1192542"/>
              <a:gd name="connsiteY346" fmla="*/ 469539 h 4994143"/>
              <a:gd name="connsiteX347" fmla="*/ 11550 w 1192542"/>
              <a:gd name="connsiteY347" fmla="*/ 383814 h 4994143"/>
              <a:gd name="connsiteX348" fmla="*/ 18405 w 1192542"/>
              <a:gd name="connsiteY348" fmla="*/ 282659 h 4994143"/>
              <a:gd name="connsiteX349" fmla="*/ 30403 w 1192542"/>
              <a:gd name="connsiteY349" fmla="*/ 226423 h 4994143"/>
              <a:gd name="connsiteX350" fmla="*/ 36230 w 1192542"/>
              <a:gd name="connsiteY350" fmla="*/ 222308 h 4994143"/>
              <a:gd name="connsiteX351" fmla="*/ 39657 w 1192542"/>
              <a:gd name="connsiteY351" fmla="*/ 215450 h 4994143"/>
              <a:gd name="connsiteX352" fmla="*/ 35887 w 1192542"/>
              <a:gd name="connsiteY352" fmla="*/ 195562 h 4994143"/>
              <a:gd name="connsiteX353" fmla="*/ 34173 w 1192542"/>
              <a:gd name="connsiteY353" fmla="*/ 184932 h 4994143"/>
              <a:gd name="connsiteX354" fmla="*/ 38286 w 1192542"/>
              <a:gd name="connsiteY354" fmla="*/ 194190 h 4994143"/>
              <a:gd name="connsiteX355" fmla="*/ 59539 w 1192542"/>
              <a:gd name="connsiteY355" fmla="*/ 201391 h 4994143"/>
              <a:gd name="connsiteX356" fmla="*/ 77363 w 1192542"/>
              <a:gd name="connsiteY356" fmla="*/ 199677 h 4994143"/>
              <a:gd name="connsiteX357" fmla="*/ 88332 w 1192542"/>
              <a:gd name="connsiteY357" fmla="*/ 217165 h 4994143"/>
              <a:gd name="connsiteX358" fmla="*/ 94159 w 1192542"/>
              <a:gd name="connsiteY358" fmla="*/ 238082 h 4994143"/>
              <a:gd name="connsiteX359" fmla="*/ 89017 w 1192542"/>
              <a:gd name="connsiteY359" fmla="*/ 244254 h 4994143"/>
              <a:gd name="connsiteX360" fmla="*/ 113355 w 1192542"/>
              <a:gd name="connsiteY360" fmla="*/ 277172 h 4994143"/>
              <a:gd name="connsiteX361" fmla="*/ 154145 w 1192542"/>
              <a:gd name="connsiteY361" fmla="*/ 212021 h 4994143"/>
              <a:gd name="connsiteX362" fmla="*/ 157230 w 1192542"/>
              <a:gd name="connsiteY362" fmla="*/ 208592 h 4994143"/>
              <a:gd name="connsiteX363" fmla="*/ 162372 w 1192542"/>
              <a:gd name="connsiteY363" fmla="*/ 205506 h 4994143"/>
              <a:gd name="connsiteX364" fmla="*/ 176083 w 1192542"/>
              <a:gd name="connsiteY364" fmla="*/ 219222 h 4994143"/>
              <a:gd name="connsiteX365" fmla="*/ 183624 w 1192542"/>
              <a:gd name="connsiteY365" fmla="*/ 238082 h 4994143"/>
              <a:gd name="connsiteX366" fmla="*/ 193222 w 1192542"/>
              <a:gd name="connsiteY366" fmla="*/ 219908 h 4994143"/>
              <a:gd name="connsiteX367" fmla="*/ 201448 w 1192542"/>
              <a:gd name="connsiteY367" fmla="*/ 202077 h 4994143"/>
              <a:gd name="connsiteX368" fmla="*/ 201791 w 1192542"/>
              <a:gd name="connsiteY368" fmla="*/ 216822 h 4994143"/>
              <a:gd name="connsiteX369" fmla="*/ 205562 w 1192542"/>
              <a:gd name="connsiteY369" fmla="*/ 231224 h 4994143"/>
              <a:gd name="connsiteX370" fmla="*/ 209332 w 1192542"/>
              <a:gd name="connsiteY370" fmla="*/ 196591 h 4994143"/>
              <a:gd name="connsiteX371" fmla="*/ 208304 w 1192542"/>
              <a:gd name="connsiteY371" fmla="*/ 168816 h 4994143"/>
              <a:gd name="connsiteX372" fmla="*/ 200420 w 1192542"/>
              <a:gd name="connsiteY372" fmla="*/ 97836 h 4994143"/>
              <a:gd name="connsiteX373" fmla="*/ 203848 w 1192542"/>
              <a:gd name="connsiteY373" fmla="*/ 88920 h 4994143"/>
              <a:gd name="connsiteX374" fmla="*/ 208647 w 1192542"/>
              <a:gd name="connsiteY374" fmla="*/ 68689 h 4994143"/>
              <a:gd name="connsiteX375" fmla="*/ 206933 w 1192542"/>
              <a:gd name="connsiteY375" fmla="*/ 47086 h 4994143"/>
              <a:gd name="connsiteX376" fmla="*/ 215160 w 1192542"/>
              <a:gd name="connsiteY376" fmla="*/ 56345 h 4994143"/>
              <a:gd name="connsiteX377" fmla="*/ 223729 w 1192542"/>
              <a:gd name="connsiteY377" fmla="*/ 62517 h 4994143"/>
              <a:gd name="connsiteX378" fmla="*/ 227842 w 1192542"/>
              <a:gd name="connsiteY378" fmla="*/ 67660 h 4994143"/>
              <a:gd name="connsiteX379" fmla="*/ 236412 w 1192542"/>
              <a:gd name="connsiteY379" fmla="*/ 74518 h 4994143"/>
              <a:gd name="connsiteX380" fmla="*/ 239497 w 1192542"/>
              <a:gd name="connsiteY380" fmla="*/ 67317 h 4994143"/>
              <a:gd name="connsiteX381" fmla="*/ 252865 w 1192542"/>
              <a:gd name="connsiteY381" fmla="*/ 68003 h 4994143"/>
              <a:gd name="connsiteX382" fmla="*/ 267262 w 1192542"/>
              <a:gd name="connsiteY382" fmla="*/ 66975 h 4994143"/>
              <a:gd name="connsiteX383" fmla="*/ 270690 w 1192542"/>
              <a:gd name="connsiteY383" fmla="*/ 50515 h 4994143"/>
              <a:gd name="connsiteX384" fmla="*/ 274117 w 1192542"/>
              <a:gd name="connsiteY384" fmla="*/ 35771 h 4994143"/>
              <a:gd name="connsiteX385" fmla="*/ 277545 w 1192542"/>
              <a:gd name="connsiteY385" fmla="*/ 41257 h 4994143"/>
              <a:gd name="connsiteX386" fmla="*/ 301540 w 1192542"/>
              <a:gd name="connsiteY386" fmla="*/ 75204 h 4994143"/>
              <a:gd name="connsiteX387" fmla="*/ 317307 w 1192542"/>
              <a:gd name="connsiteY387" fmla="*/ 82062 h 4994143"/>
              <a:gd name="connsiteX388" fmla="*/ 330333 w 1192542"/>
              <a:gd name="connsiteY388" fmla="*/ 90292 h 4994143"/>
              <a:gd name="connsiteX389" fmla="*/ 338902 w 1192542"/>
              <a:gd name="connsiteY389" fmla="*/ 65946 h 4994143"/>
              <a:gd name="connsiteX390" fmla="*/ 349871 w 1192542"/>
              <a:gd name="connsiteY390" fmla="*/ 40914 h 4994143"/>
              <a:gd name="connsiteX391" fmla="*/ 352271 w 1192542"/>
              <a:gd name="connsiteY391" fmla="*/ 72461 h 4994143"/>
              <a:gd name="connsiteX392" fmla="*/ 361868 w 1192542"/>
              <a:gd name="connsiteY392" fmla="*/ 110866 h 4994143"/>
              <a:gd name="connsiteX393" fmla="*/ 366667 w 1192542"/>
              <a:gd name="connsiteY393" fmla="*/ 100922 h 4994143"/>
              <a:gd name="connsiteX394" fmla="*/ 374551 w 1192542"/>
              <a:gd name="connsiteY394" fmla="*/ 91663 h 4994143"/>
              <a:gd name="connsiteX395" fmla="*/ 386548 w 1192542"/>
              <a:gd name="connsiteY395" fmla="*/ 74175 h 4994143"/>
              <a:gd name="connsiteX396" fmla="*/ 399917 w 1192542"/>
              <a:gd name="connsiteY396" fmla="*/ 70746 h 4994143"/>
              <a:gd name="connsiteX397" fmla="*/ 414656 w 1192542"/>
              <a:gd name="connsiteY397" fmla="*/ 78976 h 4994143"/>
              <a:gd name="connsiteX398" fmla="*/ 450648 w 1192542"/>
              <a:gd name="connsiteY398" fmla="*/ 78976 h 4994143"/>
              <a:gd name="connsiteX399" fmla="*/ 459217 w 1192542"/>
              <a:gd name="connsiteY399" fmla="*/ 90978 h 4994143"/>
              <a:gd name="connsiteX400" fmla="*/ 466073 w 1192542"/>
              <a:gd name="connsiteY400" fmla="*/ 97493 h 4994143"/>
              <a:gd name="connsiteX401" fmla="*/ 479784 w 1192542"/>
              <a:gd name="connsiteY401" fmla="*/ 86520 h 4994143"/>
              <a:gd name="connsiteX402" fmla="*/ 486297 w 1192542"/>
              <a:gd name="connsiteY402" fmla="*/ 71775 h 4994143"/>
              <a:gd name="connsiteX403" fmla="*/ 486297 w 1192542"/>
              <a:gd name="connsiteY403" fmla="*/ 83091 h 4994143"/>
              <a:gd name="connsiteX404" fmla="*/ 489382 w 1192542"/>
              <a:gd name="connsiteY404" fmla="*/ 94064 h 4994143"/>
              <a:gd name="connsiteX405" fmla="*/ 518861 w 1192542"/>
              <a:gd name="connsiteY405" fmla="*/ 70746 h 4994143"/>
              <a:gd name="connsiteX406" fmla="*/ 529487 w 1192542"/>
              <a:gd name="connsiteY406" fmla="*/ 56345 h 4994143"/>
              <a:gd name="connsiteX407" fmla="*/ 558623 w 1192542"/>
              <a:gd name="connsiteY407" fmla="*/ 63203 h 4994143"/>
              <a:gd name="connsiteX408" fmla="*/ 570277 w 1192542"/>
              <a:gd name="connsiteY408" fmla="*/ 90292 h 4994143"/>
              <a:gd name="connsiteX409" fmla="*/ 578504 w 1192542"/>
              <a:gd name="connsiteY409" fmla="*/ 112923 h 4994143"/>
              <a:gd name="connsiteX410" fmla="*/ 585702 w 1192542"/>
              <a:gd name="connsiteY410" fmla="*/ 45029 h 4994143"/>
              <a:gd name="connsiteX411" fmla="*/ 575762 w 1192542"/>
              <a:gd name="connsiteY411" fmla="*/ 23769 h 4994143"/>
              <a:gd name="connsiteX412" fmla="*/ 581589 w 1192542"/>
              <a:gd name="connsiteY412" fmla="*/ 15540 h 4994143"/>
              <a:gd name="connsiteX413" fmla="*/ 593929 w 1192542"/>
              <a:gd name="connsiteY413" fmla="*/ 21369 h 4994143"/>
              <a:gd name="connsiteX414" fmla="*/ 596328 w 1192542"/>
              <a:gd name="connsiteY414" fmla="*/ 16225 h 4994143"/>
              <a:gd name="connsiteX415" fmla="*/ 616895 w 1192542"/>
              <a:gd name="connsiteY415" fmla="*/ 22398 h 4994143"/>
              <a:gd name="connsiteX416" fmla="*/ 631977 w 1192542"/>
              <a:gd name="connsiteY416" fmla="*/ 42972 h 4994143"/>
              <a:gd name="connsiteX417" fmla="*/ 636433 w 1192542"/>
              <a:gd name="connsiteY417" fmla="*/ 19997 h 4994143"/>
              <a:gd name="connsiteX418" fmla="*/ 641918 w 1192542"/>
              <a:gd name="connsiteY418" fmla="*/ -6406 h 4994143"/>
              <a:gd name="connsiteX419" fmla="*/ 664884 w 1192542"/>
              <a:gd name="connsiteY419" fmla="*/ 28227 h 4994143"/>
              <a:gd name="connsiteX420" fmla="*/ 690249 w 1192542"/>
              <a:gd name="connsiteY420" fmla="*/ 63203 h 4994143"/>
              <a:gd name="connsiteX421" fmla="*/ 692992 w 1192542"/>
              <a:gd name="connsiteY421" fmla="*/ 27541 h 4994143"/>
              <a:gd name="connsiteX422" fmla="*/ 695391 w 1192542"/>
              <a:gd name="connsiteY422" fmla="*/ -6749 h 4994143"/>
              <a:gd name="connsiteX423" fmla="*/ 704646 w 1192542"/>
              <a:gd name="connsiteY423" fmla="*/ 3195 h 4994143"/>
              <a:gd name="connsiteX424" fmla="*/ 719043 w 1192542"/>
              <a:gd name="connsiteY424" fmla="*/ 5938 h 4994143"/>
              <a:gd name="connsiteX425" fmla="*/ 722470 w 1192542"/>
              <a:gd name="connsiteY425" fmla="*/ -3663 h 4994143"/>
              <a:gd name="connsiteX426" fmla="*/ 729669 w 1192542"/>
              <a:gd name="connsiteY426" fmla="*/ 12111 h 4994143"/>
              <a:gd name="connsiteX427" fmla="*/ 749550 w 1192542"/>
              <a:gd name="connsiteY427" fmla="*/ 33370 h 4994143"/>
              <a:gd name="connsiteX428" fmla="*/ 757434 w 1192542"/>
              <a:gd name="connsiteY428" fmla="*/ 36799 h 4994143"/>
              <a:gd name="connsiteX429" fmla="*/ 760861 w 1192542"/>
              <a:gd name="connsiteY429" fmla="*/ 49487 h 4994143"/>
              <a:gd name="connsiteX430" fmla="*/ 764289 w 1192542"/>
              <a:gd name="connsiteY430" fmla="*/ 43314 h 4994143"/>
              <a:gd name="connsiteX431" fmla="*/ 776286 w 1192542"/>
              <a:gd name="connsiteY431" fmla="*/ 18626 h 4994143"/>
              <a:gd name="connsiteX432" fmla="*/ 809536 w 1192542"/>
              <a:gd name="connsiteY432" fmla="*/ 60802 h 4994143"/>
              <a:gd name="connsiteX433" fmla="*/ 816049 w 1192542"/>
              <a:gd name="connsiteY433" fmla="*/ 66289 h 4994143"/>
              <a:gd name="connsiteX434" fmla="*/ 820848 w 1192542"/>
              <a:gd name="connsiteY434" fmla="*/ 41943 h 4994143"/>
              <a:gd name="connsiteX435" fmla="*/ 829417 w 1192542"/>
              <a:gd name="connsiteY435" fmla="*/ 39200 h 4994143"/>
              <a:gd name="connsiteX436" fmla="*/ 855468 w 1192542"/>
              <a:gd name="connsiteY436" fmla="*/ 79662 h 4994143"/>
              <a:gd name="connsiteX437" fmla="*/ 858553 w 1192542"/>
              <a:gd name="connsiteY437" fmla="*/ 55659 h 4994143"/>
              <a:gd name="connsiteX438" fmla="*/ 865751 w 1192542"/>
              <a:gd name="connsiteY438" fmla="*/ 30970 h 4994143"/>
              <a:gd name="connsiteX439" fmla="*/ 875349 w 1192542"/>
              <a:gd name="connsiteY439" fmla="*/ 11768 h 4994143"/>
              <a:gd name="connsiteX440" fmla="*/ 882547 w 1192542"/>
              <a:gd name="connsiteY440" fmla="*/ -1263 h 4994143"/>
              <a:gd name="connsiteX441" fmla="*/ 882205 w 1192542"/>
              <a:gd name="connsiteY441" fmla="*/ 64231 h 4994143"/>
              <a:gd name="connsiteX442" fmla="*/ 885290 w 1192542"/>
              <a:gd name="connsiteY442" fmla="*/ 93378 h 4994143"/>
              <a:gd name="connsiteX443" fmla="*/ 904828 w 1192542"/>
              <a:gd name="connsiteY443" fmla="*/ 165387 h 4994143"/>
              <a:gd name="connsiteX444" fmla="*/ 899686 w 1192542"/>
              <a:gd name="connsiteY444" fmla="*/ 183218 h 4994143"/>
              <a:gd name="connsiteX445" fmla="*/ 900715 w 1192542"/>
              <a:gd name="connsiteY445" fmla="*/ 206535 h 4994143"/>
              <a:gd name="connsiteX446" fmla="*/ 913740 w 1192542"/>
              <a:gd name="connsiteY446" fmla="*/ 132126 h 4994143"/>
              <a:gd name="connsiteX447" fmla="*/ 911684 w 1192542"/>
              <a:gd name="connsiteY447" fmla="*/ 93035 h 4994143"/>
              <a:gd name="connsiteX448" fmla="*/ 922995 w 1192542"/>
              <a:gd name="connsiteY448" fmla="*/ 95092 h 4994143"/>
              <a:gd name="connsiteX449" fmla="*/ 934650 w 1192542"/>
              <a:gd name="connsiteY449" fmla="*/ 96807 h 4994143"/>
              <a:gd name="connsiteX450" fmla="*/ 949732 w 1192542"/>
              <a:gd name="connsiteY450" fmla="*/ 62517 h 4994143"/>
              <a:gd name="connsiteX451" fmla="*/ 972698 w 1192542"/>
              <a:gd name="connsiteY451" fmla="*/ 36114 h 4994143"/>
              <a:gd name="connsiteX452" fmla="*/ 989837 w 1192542"/>
              <a:gd name="connsiteY452" fmla="*/ 50172 h 4994143"/>
              <a:gd name="connsiteX453" fmla="*/ 1020001 w 1192542"/>
              <a:gd name="connsiteY453" fmla="*/ 63546 h 4994143"/>
              <a:gd name="connsiteX454" fmla="*/ 1042625 w 1192542"/>
              <a:gd name="connsiteY454" fmla="*/ 70061 h 4994143"/>
              <a:gd name="connsiteX455" fmla="*/ 1076217 w 1192542"/>
              <a:gd name="connsiteY455" fmla="*/ 85834 h 4994143"/>
              <a:gd name="connsiteX456" fmla="*/ 1084101 w 1192542"/>
              <a:gd name="connsiteY456" fmla="*/ 98521 h 4994143"/>
              <a:gd name="connsiteX457" fmla="*/ 1083415 w 1192542"/>
              <a:gd name="connsiteY457" fmla="*/ 123896 h 4994143"/>
              <a:gd name="connsiteX458" fmla="*/ 1096783 w 1192542"/>
              <a:gd name="connsiteY458" fmla="*/ 179789 h 4994143"/>
              <a:gd name="connsiteX459" fmla="*/ 1105010 w 1192542"/>
              <a:gd name="connsiteY459" fmla="*/ 233967 h 4994143"/>
              <a:gd name="connsiteX460" fmla="*/ 1101582 w 1192542"/>
              <a:gd name="connsiteY460" fmla="*/ 271000 h 4994143"/>
              <a:gd name="connsiteX461" fmla="*/ 1100211 w 1192542"/>
              <a:gd name="connsiteY461" fmla="*/ 291231 h 4994143"/>
              <a:gd name="connsiteX462" fmla="*/ 1096783 w 1192542"/>
              <a:gd name="connsiteY462" fmla="*/ 352267 h 4994143"/>
              <a:gd name="connsiteX463" fmla="*/ 1099868 w 1192542"/>
              <a:gd name="connsiteY463" fmla="*/ 406103 h 4994143"/>
              <a:gd name="connsiteX464" fmla="*/ 1108438 w 1192542"/>
              <a:gd name="connsiteY464" fmla="*/ 366669 h 4994143"/>
              <a:gd name="connsiteX465" fmla="*/ 1115979 w 1192542"/>
              <a:gd name="connsiteY465" fmla="*/ 326207 h 4994143"/>
              <a:gd name="connsiteX466" fmla="*/ 1124206 w 1192542"/>
              <a:gd name="connsiteY466" fmla="*/ 331008 h 4994143"/>
              <a:gd name="connsiteX467" fmla="*/ 1133803 w 1192542"/>
              <a:gd name="connsiteY467" fmla="*/ 331693 h 4994143"/>
              <a:gd name="connsiteX468" fmla="*/ 1131747 w 1192542"/>
              <a:gd name="connsiteY468" fmla="*/ 308719 h 4994143"/>
              <a:gd name="connsiteX469" fmla="*/ 1137231 w 1192542"/>
              <a:gd name="connsiteY469" fmla="*/ 260713 h 4994143"/>
              <a:gd name="connsiteX470" fmla="*/ 1151628 w 1192542"/>
              <a:gd name="connsiteY470" fmla="*/ 214079 h 4994143"/>
              <a:gd name="connsiteX471" fmla="*/ 1169795 w 1192542"/>
              <a:gd name="connsiteY471" fmla="*/ 190076 h 4994143"/>
              <a:gd name="connsiteX472" fmla="*/ 1173566 w 1192542"/>
              <a:gd name="connsiteY472" fmla="*/ 213050 h 4994143"/>
              <a:gd name="connsiteX473" fmla="*/ 1172195 w 1192542"/>
              <a:gd name="connsiteY473" fmla="*/ 335808 h 4994143"/>
              <a:gd name="connsiteX474" fmla="*/ 1160883 w 1192542"/>
              <a:gd name="connsiteY474" fmla="*/ 392730 h 4994143"/>
              <a:gd name="connsiteX475" fmla="*/ 1148200 w 1192542"/>
              <a:gd name="connsiteY475" fmla="*/ 439707 h 4994143"/>
              <a:gd name="connsiteX476" fmla="*/ 1151628 w 1192542"/>
              <a:gd name="connsiteY476" fmla="*/ 466110 h 4994143"/>
              <a:gd name="connsiteX477" fmla="*/ 1155056 w 1192542"/>
              <a:gd name="connsiteY477" fmla="*/ 457881 h 4994143"/>
              <a:gd name="connsiteX478" fmla="*/ 1162597 w 1192542"/>
              <a:gd name="connsiteY478" fmla="*/ 453423 h 4994143"/>
              <a:gd name="connsiteX479" fmla="*/ 1160540 w 1192542"/>
              <a:gd name="connsiteY479" fmla="*/ 473997 h 4994143"/>
              <a:gd name="connsiteX480" fmla="*/ 1151285 w 1192542"/>
              <a:gd name="connsiteY480" fmla="*/ 486684 h 4994143"/>
              <a:gd name="connsiteX481" fmla="*/ 1143401 w 1192542"/>
              <a:gd name="connsiteY481" fmla="*/ 501086 h 4994143"/>
              <a:gd name="connsiteX482" fmla="*/ 1144772 w 1192542"/>
              <a:gd name="connsiteY482" fmla="*/ 536062 h 4994143"/>
              <a:gd name="connsiteX483" fmla="*/ 1145115 w 1192542"/>
              <a:gd name="connsiteY483" fmla="*/ 556979 h 4994143"/>
              <a:gd name="connsiteX484" fmla="*/ 1139631 w 1192542"/>
              <a:gd name="connsiteY484" fmla="*/ 539834 h 4994143"/>
              <a:gd name="connsiteX485" fmla="*/ 1127976 w 1192542"/>
              <a:gd name="connsiteY485" fmla="*/ 529547 h 4994143"/>
              <a:gd name="connsiteX486" fmla="*/ 1116322 w 1192542"/>
              <a:gd name="connsiteY486" fmla="*/ 534004 h 4994143"/>
              <a:gd name="connsiteX487" fmla="*/ 1113922 w 1192542"/>
              <a:gd name="connsiteY487" fmla="*/ 539834 h 4994143"/>
              <a:gd name="connsiteX488" fmla="*/ 1109123 w 1192542"/>
              <a:gd name="connsiteY488" fmla="*/ 507258 h 4994143"/>
              <a:gd name="connsiteX489" fmla="*/ 1101925 w 1192542"/>
              <a:gd name="connsiteY489" fmla="*/ 463710 h 4994143"/>
              <a:gd name="connsiteX490" fmla="*/ 1096098 w 1192542"/>
              <a:gd name="connsiteY490" fmla="*/ 456852 h 4994143"/>
              <a:gd name="connsiteX491" fmla="*/ 1095070 w 1192542"/>
              <a:gd name="connsiteY491" fmla="*/ 493542 h 4994143"/>
              <a:gd name="connsiteX492" fmla="*/ 1084786 w 1192542"/>
              <a:gd name="connsiteY492" fmla="*/ 492856 h 4994143"/>
              <a:gd name="connsiteX493" fmla="*/ 1075874 w 1192542"/>
              <a:gd name="connsiteY493" fmla="*/ 460967 h 4994143"/>
              <a:gd name="connsiteX494" fmla="*/ 1074503 w 1192542"/>
              <a:gd name="connsiteY494" fmla="*/ 473997 h 4994143"/>
              <a:gd name="connsiteX495" fmla="*/ 1084786 w 1192542"/>
              <a:gd name="connsiteY495" fmla="*/ 588525 h 4994143"/>
              <a:gd name="connsiteX496" fmla="*/ 1077931 w 1192542"/>
              <a:gd name="connsiteY496" fmla="*/ 592297 h 4994143"/>
              <a:gd name="connsiteX497" fmla="*/ 1073817 w 1192542"/>
              <a:gd name="connsiteY497" fmla="*/ 562122 h 4994143"/>
              <a:gd name="connsiteX498" fmla="*/ 1069361 w 1192542"/>
              <a:gd name="connsiteY498" fmla="*/ 558693 h 4994143"/>
              <a:gd name="connsiteX499" fmla="*/ 1059078 w 1192542"/>
              <a:gd name="connsiteY499" fmla="*/ 728429 h 4994143"/>
              <a:gd name="connsiteX500" fmla="*/ 1064905 w 1192542"/>
              <a:gd name="connsiteY500" fmla="*/ 915309 h 4994143"/>
              <a:gd name="connsiteX501" fmla="*/ 1068333 w 1192542"/>
              <a:gd name="connsiteY501" fmla="*/ 1321646 h 4994143"/>
              <a:gd name="connsiteX502" fmla="*/ 1065248 w 1192542"/>
              <a:gd name="connsiteY502" fmla="*/ 1361079 h 4994143"/>
              <a:gd name="connsiteX503" fmla="*/ 1064905 w 1192542"/>
              <a:gd name="connsiteY503" fmla="*/ 1475608 h 4994143"/>
              <a:gd name="connsiteX504" fmla="*/ 1060106 w 1192542"/>
              <a:gd name="connsiteY504" fmla="*/ 1540073 h 4994143"/>
              <a:gd name="connsiteX505" fmla="*/ 1055650 w 1192542"/>
              <a:gd name="connsiteY505" fmla="*/ 1659402 h 4994143"/>
              <a:gd name="connsiteX506" fmla="*/ 1052565 w 1192542"/>
              <a:gd name="connsiteY506" fmla="*/ 1779074 h 4994143"/>
              <a:gd name="connsiteX507" fmla="*/ 1047081 w 1192542"/>
              <a:gd name="connsiteY507" fmla="*/ 1755757 h 4994143"/>
              <a:gd name="connsiteX508" fmla="*/ 1038511 w 1192542"/>
              <a:gd name="connsiteY508" fmla="*/ 1737583 h 4994143"/>
              <a:gd name="connsiteX509" fmla="*/ 1035083 w 1192542"/>
              <a:gd name="connsiteY509" fmla="*/ 1753700 h 4994143"/>
              <a:gd name="connsiteX510" fmla="*/ 1029942 w 1192542"/>
              <a:gd name="connsiteY510" fmla="*/ 1674490 h 4994143"/>
              <a:gd name="connsiteX511" fmla="*/ 1035426 w 1192542"/>
              <a:gd name="connsiteY511" fmla="*/ 1612082 h 4994143"/>
              <a:gd name="connsiteX512" fmla="*/ 1037826 w 1192542"/>
              <a:gd name="connsiteY512" fmla="*/ 1602824 h 4994143"/>
              <a:gd name="connsiteX513" fmla="*/ 1038168 w 1192542"/>
              <a:gd name="connsiteY513" fmla="*/ 1580535 h 4994143"/>
              <a:gd name="connsiteX514" fmla="*/ 1040225 w 1192542"/>
              <a:gd name="connsiteY514" fmla="*/ 1359708 h 4994143"/>
              <a:gd name="connsiteX515" fmla="*/ 1033027 w 1192542"/>
              <a:gd name="connsiteY515" fmla="*/ 1333647 h 4994143"/>
              <a:gd name="connsiteX516" fmla="*/ 1028228 w 1192542"/>
              <a:gd name="connsiteY516" fmla="*/ 1349764 h 4994143"/>
              <a:gd name="connsiteX517" fmla="*/ 1020001 w 1192542"/>
              <a:gd name="connsiteY517" fmla="*/ 1353878 h 4994143"/>
              <a:gd name="connsiteX518" fmla="*/ 1022743 w 1192542"/>
              <a:gd name="connsiteY518" fmla="*/ 1342563 h 4994143"/>
              <a:gd name="connsiteX519" fmla="*/ 1029942 w 1192542"/>
              <a:gd name="connsiteY519" fmla="*/ 1290099 h 4994143"/>
              <a:gd name="connsiteX520" fmla="*/ 1021715 w 1192542"/>
              <a:gd name="connsiteY520" fmla="*/ 1280155 h 4994143"/>
              <a:gd name="connsiteX521" fmla="*/ 1016574 w 1192542"/>
              <a:gd name="connsiteY521" fmla="*/ 1275354 h 4994143"/>
              <a:gd name="connsiteX522" fmla="*/ 1010061 w 1192542"/>
              <a:gd name="connsiteY522" fmla="*/ 1277412 h 4994143"/>
              <a:gd name="connsiteX523" fmla="*/ 1011089 w 1192542"/>
              <a:gd name="connsiteY523" fmla="*/ 1299014 h 4994143"/>
              <a:gd name="connsiteX524" fmla="*/ 1012117 w 1192542"/>
              <a:gd name="connsiteY524" fmla="*/ 1315816 h 4994143"/>
              <a:gd name="connsiteX525" fmla="*/ 1007661 w 1192542"/>
              <a:gd name="connsiteY525" fmla="*/ 1434460 h 4994143"/>
              <a:gd name="connsiteX526" fmla="*/ 1002520 w 1192542"/>
              <a:gd name="connsiteY526" fmla="*/ 1445090 h 4994143"/>
              <a:gd name="connsiteX527" fmla="*/ 997378 w 1192542"/>
              <a:gd name="connsiteY527" fmla="*/ 1430345 h 4994143"/>
              <a:gd name="connsiteX528" fmla="*/ 995664 w 1192542"/>
              <a:gd name="connsiteY528" fmla="*/ 1421773 h 4994143"/>
              <a:gd name="connsiteX529" fmla="*/ 993607 w 1192542"/>
              <a:gd name="connsiteY529" fmla="*/ 1560647 h 4994143"/>
              <a:gd name="connsiteX530" fmla="*/ 991894 w 1192542"/>
              <a:gd name="connsiteY530" fmla="*/ 1581221 h 4994143"/>
              <a:gd name="connsiteX531" fmla="*/ 988466 w 1192542"/>
              <a:gd name="connsiteY531" fmla="*/ 1702265 h 4994143"/>
              <a:gd name="connsiteX532" fmla="*/ 994293 w 1192542"/>
              <a:gd name="connsiteY532" fmla="*/ 1858284 h 4994143"/>
              <a:gd name="connsiteX533" fmla="*/ 997721 w 1192542"/>
              <a:gd name="connsiteY533" fmla="*/ 2022876 h 4994143"/>
              <a:gd name="connsiteX534" fmla="*/ 990865 w 1192542"/>
              <a:gd name="connsiteY534" fmla="*/ 1939209 h 4994143"/>
              <a:gd name="connsiteX535" fmla="*/ 987780 w 1192542"/>
              <a:gd name="connsiteY535" fmla="*/ 1927893 h 4994143"/>
              <a:gd name="connsiteX536" fmla="*/ 980239 w 1192542"/>
              <a:gd name="connsiteY536" fmla="*/ 1950181 h 4994143"/>
              <a:gd name="connsiteX537" fmla="*/ 971327 w 1192542"/>
              <a:gd name="connsiteY537" fmla="*/ 1974184 h 4994143"/>
              <a:gd name="connsiteX538" fmla="*/ 963786 w 1192542"/>
              <a:gd name="connsiteY538" fmla="*/ 2010875 h 4994143"/>
              <a:gd name="connsiteX539" fmla="*/ 964814 w 1192542"/>
              <a:gd name="connsiteY539" fmla="*/ 2026305 h 4994143"/>
              <a:gd name="connsiteX540" fmla="*/ 967556 w 1192542"/>
              <a:gd name="connsiteY540" fmla="*/ 2009160 h 4994143"/>
              <a:gd name="connsiteX541" fmla="*/ 976811 w 1192542"/>
              <a:gd name="connsiteY541" fmla="*/ 2017733 h 4994143"/>
              <a:gd name="connsiteX542" fmla="*/ 979554 w 1192542"/>
              <a:gd name="connsiteY542" fmla="*/ 2035906 h 4994143"/>
              <a:gd name="connsiteX543" fmla="*/ 987437 w 1192542"/>
              <a:gd name="connsiteY543" fmla="*/ 2009503 h 4994143"/>
              <a:gd name="connsiteX544" fmla="*/ 990522 w 1192542"/>
              <a:gd name="connsiteY544" fmla="*/ 2050651 h 4994143"/>
              <a:gd name="connsiteX545" fmla="*/ 994979 w 1192542"/>
              <a:gd name="connsiteY545" fmla="*/ 2089742 h 4994143"/>
              <a:gd name="connsiteX546" fmla="*/ 998064 w 1192542"/>
              <a:gd name="connsiteY546" fmla="*/ 2076026 h 4994143"/>
              <a:gd name="connsiteX547" fmla="*/ 1002177 w 1192542"/>
              <a:gd name="connsiteY547" fmla="*/ 2062310 h 4994143"/>
              <a:gd name="connsiteX548" fmla="*/ 1007661 w 1192542"/>
              <a:gd name="connsiteY548" fmla="*/ 2112030 h 4994143"/>
              <a:gd name="connsiteX549" fmla="*/ 1003205 w 1192542"/>
              <a:gd name="connsiteY549" fmla="*/ 2161751 h 4994143"/>
              <a:gd name="connsiteX550" fmla="*/ 1002177 w 1192542"/>
              <a:gd name="connsiteY550" fmla="*/ 2193298 h 4994143"/>
              <a:gd name="connsiteX551" fmla="*/ 1009375 w 1192542"/>
              <a:gd name="connsiteY551" fmla="*/ 2223816 h 4994143"/>
              <a:gd name="connsiteX552" fmla="*/ 1013146 w 1192542"/>
              <a:gd name="connsiteY552" fmla="*/ 2267707 h 4994143"/>
              <a:gd name="connsiteX553" fmla="*/ 1011775 w 1192542"/>
              <a:gd name="connsiteY553" fmla="*/ 2283823 h 4994143"/>
              <a:gd name="connsiteX554" fmla="*/ 1006633 w 1192542"/>
              <a:gd name="connsiteY554" fmla="*/ 2247133 h 4994143"/>
              <a:gd name="connsiteX555" fmla="*/ 1001149 w 1192542"/>
              <a:gd name="connsiteY555" fmla="*/ 2208728 h 4994143"/>
              <a:gd name="connsiteX556" fmla="*/ 997035 w 1192542"/>
              <a:gd name="connsiteY556" fmla="*/ 2234446 h 4994143"/>
              <a:gd name="connsiteX557" fmla="*/ 997721 w 1192542"/>
              <a:gd name="connsiteY557" fmla="*/ 2246790 h 4994143"/>
              <a:gd name="connsiteX558" fmla="*/ 996350 w 1192542"/>
              <a:gd name="connsiteY558" fmla="*/ 2267707 h 4994143"/>
              <a:gd name="connsiteX559" fmla="*/ 986752 w 1192542"/>
              <a:gd name="connsiteY559" fmla="*/ 2312627 h 4994143"/>
              <a:gd name="connsiteX560" fmla="*/ 984352 w 1192542"/>
              <a:gd name="connsiteY560" fmla="*/ 2310226 h 4994143"/>
              <a:gd name="connsiteX561" fmla="*/ 974412 w 1192542"/>
              <a:gd name="connsiteY561" fmla="*/ 2178896 h 4994143"/>
              <a:gd name="connsiteX562" fmla="*/ 972698 w 1192542"/>
              <a:gd name="connsiteY562" fmla="*/ 2170323 h 4994143"/>
              <a:gd name="connsiteX563" fmla="*/ 969270 w 1192542"/>
              <a:gd name="connsiteY563" fmla="*/ 2178896 h 4994143"/>
              <a:gd name="connsiteX564" fmla="*/ 966871 w 1192542"/>
              <a:gd name="connsiteY564" fmla="*/ 2216615 h 4994143"/>
              <a:gd name="connsiteX565" fmla="*/ 965500 w 1192542"/>
              <a:gd name="connsiteY565" fmla="*/ 2276622 h 4994143"/>
              <a:gd name="connsiteX566" fmla="*/ 963443 w 1192542"/>
              <a:gd name="connsiteY566" fmla="*/ 2315370 h 4994143"/>
              <a:gd name="connsiteX567" fmla="*/ 956245 w 1192542"/>
              <a:gd name="connsiteY567" fmla="*/ 2321199 h 4994143"/>
              <a:gd name="connsiteX568" fmla="*/ 954531 w 1192542"/>
              <a:gd name="connsiteY568" fmla="*/ 2353775 h 4994143"/>
              <a:gd name="connsiteX569" fmla="*/ 954188 w 1192542"/>
              <a:gd name="connsiteY569" fmla="*/ 2382578 h 4994143"/>
              <a:gd name="connsiteX570" fmla="*/ 942534 w 1192542"/>
              <a:gd name="connsiteY570" fmla="*/ 2366462 h 4994143"/>
              <a:gd name="connsiteX571" fmla="*/ 933964 w 1192542"/>
              <a:gd name="connsiteY571" fmla="*/ 2348631 h 4994143"/>
              <a:gd name="connsiteX572" fmla="*/ 939106 w 1192542"/>
              <a:gd name="connsiteY572" fmla="*/ 2299597 h 4994143"/>
              <a:gd name="connsiteX573" fmla="*/ 942534 w 1192542"/>
              <a:gd name="connsiteY573" fmla="*/ 2293424 h 4994143"/>
              <a:gd name="connsiteX574" fmla="*/ 937392 w 1192542"/>
              <a:gd name="connsiteY574" fmla="*/ 2290681 h 4994143"/>
              <a:gd name="connsiteX575" fmla="*/ 932250 w 1192542"/>
              <a:gd name="connsiteY575" fmla="*/ 2257420 h 4994143"/>
              <a:gd name="connsiteX576" fmla="*/ 928480 w 1192542"/>
              <a:gd name="connsiteY576" fmla="*/ 2226902 h 4994143"/>
              <a:gd name="connsiteX577" fmla="*/ 927451 w 1192542"/>
              <a:gd name="connsiteY577" fmla="*/ 2218329 h 4994143"/>
              <a:gd name="connsiteX578" fmla="*/ 928822 w 1192542"/>
              <a:gd name="connsiteY578" fmla="*/ 2130890 h 4994143"/>
              <a:gd name="connsiteX579" fmla="*/ 922652 w 1192542"/>
              <a:gd name="connsiteY579" fmla="*/ 2139462 h 4994143"/>
              <a:gd name="connsiteX580" fmla="*/ 922652 w 1192542"/>
              <a:gd name="connsiteY580" fmla="*/ 2156607 h 4994143"/>
              <a:gd name="connsiteX581" fmla="*/ 921624 w 1192542"/>
              <a:gd name="connsiteY581" fmla="*/ 2170666 h 4994143"/>
              <a:gd name="connsiteX582" fmla="*/ 916825 w 1192542"/>
              <a:gd name="connsiteY582" fmla="*/ 2219701 h 4994143"/>
              <a:gd name="connsiteX583" fmla="*/ 914083 w 1192542"/>
              <a:gd name="connsiteY583" fmla="*/ 2324628 h 4994143"/>
              <a:gd name="connsiteX584" fmla="*/ 915454 w 1192542"/>
              <a:gd name="connsiteY584" fmla="*/ 2465217 h 4994143"/>
              <a:gd name="connsiteX585" fmla="*/ 921967 w 1192542"/>
              <a:gd name="connsiteY585" fmla="*/ 2488877 h 4994143"/>
              <a:gd name="connsiteX586" fmla="*/ 918539 w 1192542"/>
              <a:gd name="connsiteY586" fmla="*/ 2514938 h 4994143"/>
              <a:gd name="connsiteX587" fmla="*/ 915111 w 1192542"/>
              <a:gd name="connsiteY587" fmla="*/ 2495392 h 4994143"/>
              <a:gd name="connsiteX588" fmla="*/ 912712 w 1192542"/>
              <a:gd name="connsiteY588" fmla="*/ 2478590 h 4994143"/>
              <a:gd name="connsiteX589" fmla="*/ 908941 w 1192542"/>
              <a:gd name="connsiteY589" fmla="*/ 2546485 h 4994143"/>
              <a:gd name="connsiteX590" fmla="*/ 906542 w 1192542"/>
              <a:gd name="connsiteY590" fmla="*/ 2583175 h 4994143"/>
              <a:gd name="connsiteX591" fmla="*/ 896601 w 1192542"/>
              <a:gd name="connsiteY591" fmla="*/ 2603749 h 4994143"/>
              <a:gd name="connsiteX592" fmla="*/ 892145 w 1192542"/>
              <a:gd name="connsiteY592" fmla="*/ 2539627 h 4994143"/>
              <a:gd name="connsiteX593" fmla="*/ 888717 w 1192542"/>
              <a:gd name="connsiteY593" fmla="*/ 2451158 h 4994143"/>
              <a:gd name="connsiteX594" fmla="*/ 884947 w 1192542"/>
              <a:gd name="connsiteY594" fmla="*/ 2509108 h 4994143"/>
              <a:gd name="connsiteX595" fmla="*/ 878434 w 1192542"/>
              <a:gd name="connsiteY595" fmla="*/ 2614379 h 4994143"/>
              <a:gd name="connsiteX596" fmla="*/ 877406 w 1192542"/>
              <a:gd name="connsiteY596" fmla="*/ 2641811 h 4994143"/>
              <a:gd name="connsiteX597" fmla="*/ 888717 w 1192542"/>
              <a:gd name="connsiteY597" fmla="*/ 2661699 h 4994143"/>
              <a:gd name="connsiteX598" fmla="*/ 898315 w 1192542"/>
              <a:gd name="connsiteY598" fmla="*/ 2662728 h 4994143"/>
              <a:gd name="connsiteX599" fmla="*/ 895916 w 1192542"/>
              <a:gd name="connsiteY599" fmla="*/ 2642154 h 4994143"/>
              <a:gd name="connsiteX600" fmla="*/ 900715 w 1192542"/>
              <a:gd name="connsiteY600" fmla="*/ 2612664 h 4994143"/>
              <a:gd name="connsiteX601" fmla="*/ 907570 w 1192542"/>
              <a:gd name="connsiteY601" fmla="*/ 2603749 h 4994143"/>
              <a:gd name="connsiteX602" fmla="*/ 913397 w 1192542"/>
              <a:gd name="connsiteY602" fmla="*/ 2623637 h 4994143"/>
              <a:gd name="connsiteX603" fmla="*/ 920596 w 1192542"/>
              <a:gd name="connsiteY603" fmla="*/ 2649697 h 4994143"/>
              <a:gd name="connsiteX604" fmla="*/ 907227 w 1192542"/>
              <a:gd name="connsiteY604" fmla="*/ 2642839 h 4994143"/>
              <a:gd name="connsiteX605" fmla="*/ 903457 w 1192542"/>
              <a:gd name="connsiteY605" fmla="*/ 2638039 h 4994143"/>
              <a:gd name="connsiteX606" fmla="*/ 894545 w 1192542"/>
              <a:gd name="connsiteY606" fmla="*/ 2672672 h 4994143"/>
              <a:gd name="connsiteX607" fmla="*/ 891117 w 1192542"/>
              <a:gd name="connsiteY607" fmla="*/ 2675072 h 4994143"/>
              <a:gd name="connsiteX608" fmla="*/ 884261 w 1192542"/>
              <a:gd name="connsiteY608" fmla="*/ 2693932 h 4994143"/>
              <a:gd name="connsiteX609" fmla="*/ 877749 w 1192542"/>
              <a:gd name="connsiteY609" fmla="*/ 2712105 h 4994143"/>
              <a:gd name="connsiteX610" fmla="*/ 879805 w 1192542"/>
              <a:gd name="connsiteY610" fmla="*/ 2713134 h 4994143"/>
              <a:gd name="connsiteX611" fmla="*/ 884604 w 1192542"/>
              <a:gd name="connsiteY611" fmla="*/ 2706962 h 4994143"/>
              <a:gd name="connsiteX612" fmla="*/ 882547 w 1192542"/>
              <a:gd name="connsiteY612" fmla="*/ 2736108 h 4994143"/>
              <a:gd name="connsiteX613" fmla="*/ 881176 w 1192542"/>
              <a:gd name="connsiteY613" fmla="*/ 2800916 h 4994143"/>
              <a:gd name="connsiteX614" fmla="*/ 896601 w 1192542"/>
              <a:gd name="connsiteY614" fmla="*/ 2807431 h 4994143"/>
              <a:gd name="connsiteX615" fmla="*/ 908256 w 1192542"/>
              <a:gd name="connsiteY615" fmla="*/ 2805374 h 4994143"/>
              <a:gd name="connsiteX616" fmla="*/ 908256 w 1192542"/>
              <a:gd name="connsiteY616" fmla="*/ 2831777 h 4994143"/>
              <a:gd name="connsiteX617" fmla="*/ 911684 w 1192542"/>
              <a:gd name="connsiteY617" fmla="*/ 2856123 h 4994143"/>
              <a:gd name="connsiteX618" fmla="*/ 915111 w 1192542"/>
              <a:gd name="connsiteY618" fmla="*/ 2857495 h 4994143"/>
              <a:gd name="connsiteX619" fmla="*/ 922995 w 1192542"/>
              <a:gd name="connsiteY619" fmla="*/ 2855437 h 4994143"/>
              <a:gd name="connsiteX620" fmla="*/ 925052 w 1192542"/>
              <a:gd name="connsiteY620" fmla="*/ 2857152 h 4994143"/>
              <a:gd name="connsiteX621" fmla="*/ 919910 w 1192542"/>
              <a:gd name="connsiteY621" fmla="*/ 2875669 h 4994143"/>
              <a:gd name="connsiteX622" fmla="*/ 918196 w 1192542"/>
              <a:gd name="connsiteY622" fmla="*/ 2892814 h 4994143"/>
              <a:gd name="connsiteX623" fmla="*/ 917168 w 1192542"/>
              <a:gd name="connsiteY623" fmla="*/ 2909273 h 4994143"/>
              <a:gd name="connsiteX624" fmla="*/ 910998 w 1192542"/>
              <a:gd name="connsiteY624" fmla="*/ 2901729 h 4994143"/>
              <a:gd name="connsiteX625" fmla="*/ 909284 w 1192542"/>
              <a:gd name="connsiteY625" fmla="*/ 2922989 h 4994143"/>
              <a:gd name="connsiteX626" fmla="*/ 913055 w 1192542"/>
              <a:gd name="connsiteY626" fmla="*/ 2962422 h 4994143"/>
              <a:gd name="connsiteX627" fmla="*/ 929508 w 1192542"/>
              <a:gd name="connsiteY627" fmla="*/ 3051576 h 4994143"/>
              <a:gd name="connsiteX628" fmla="*/ 935335 w 1192542"/>
              <a:gd name="connsiteY628" fmla="*/ 3209310 h 4994143"/>
              <a:gd name="connsiteX629" fmla="*/ 933279 w 1192542"/>
              <a:gd name="connsiteY629" fmla="*/ 3348185 h 4994143"/>
              <a:gd name="connsiteX630" fmla="*/ 934307 w 1192542"/>
              <a:gd name="connsiteY630" fmla="*/ 3340641 h 4994143"/>
              <a:gd name="connsiteX631" fmla="*/ 943562 w 1192542"/>
              <a:gd name="connsiteY631" fmla="*/ 3317324 h 4994143"/>
              <a:gd name="connsiteX632" fmla="*/ 949389 w 1192542"/>
              <a:gd name="connsiteY632" fmla="*/ 3269318 h 4994143"/>
              <a:gd name="connsiteX633" fmla="*/ 951103 w 1192542"/>
              <a:gd name="connsiteY633" fmla="*/ 3224055 h 4994143"/>
              <a:gd name="connsiteX634" fmla="*/ 956245 w 1192542"/>
              <a:gd name="connsiteY634" fmla="*/ 3191822 h 4994143"/>
              <a:gd name="connsiteX635" fmla="*/ 963100 w 1192542"/>
              <a:gd name="connsiteY635" fmla="*/ 3175706 h 4994143"/>
              <a:gd name="connsiteX636" fmla="*/ 963100 w 1192542"/>
              <a:gd name="connsiteY636" fmla="*/ 3165419 h 4994143"/>
              <a:gd name="connsiteX637" fmla="*/ 956245 w 1192542"/>
              <a:gd name="connsiteY637" fmla="*/ 3153075 h 4994143"/>
              <a:gd name="connsiteX638" fmla="*/ 959672 w 1192542"/>
              <a:gd name="connsiteY638" fmla="*/ 3142445 h 4994143"/>
              <a:gd name="connsiteX639" fmla="*/ 963100 w 1192542"/>
              <a:gd name="connsiteY639" fmla="*/ 3148960 h 4994143"/>
              <a:gd name="connsiteX640" fmla="*/ 973384 w 1192542"/>
              <a:gd name="connsiteY640" fmla="*/ 3159590 h 4994143"/>
              <a:gd name="connsiteX641" fmla="*/ 979896 w 1192542"/>
              <a:gd name="connsiteY641" fmla="*/ 3169877 h 4994143"/>
              <a:gd name="connsiteX642" fmla="*/ 978525 w 1192542"/>
              <a:gd name="connsiteY642" fmla="*/ 3184621 h 4994143"/>
              <a:gd name="connsiteX643" fmla="*/ 975440 w 1192542"/>
              <a:gd name="connsiteY643" fmla="*/ 3192851 h 4994143"/>
              <a:gd name="connsiteX644" fmla="*/ 968242 w 1192542"/>
              <a:gd name="connsiteY644" fmla="*/ 3197309 h 4994143"/>
              <a:gd name="connsiteX645" fmla="*/ 973041 w 1192542"/>
              <a:gd name="connsiteY645" fmla="*/ 3215140 h 4994143"/>
              <a:gd name="connsiteX646" fmla="*/ 976469 w 1192542"/>
              <a:gd name="connsiteY646" fmla="*/ 3220626 h 4994143"/>
              <a:gd name="connsiteX647" fmla="*/ 981953 w 1192542"/>
              <a:gd name="connsiteY647" fmla="*/ 3213082 h 4994143"/>
              <a:gd name="connsiteX648" fmla="*/ 987437 w 1192542"/>
              <a:gd name="connsiteY648" fmla="*/ 3195251 h 4994143"/>
              <a:gd name="connsiteX649" fmla="*/ 993265 w 1192542"/>
              <a:gd name="connsiteY649" fmla="*/ 3096153 h 4994143"/>
              <a:gd name="connsiteX650" fmla="*/ 996007 w 1192542"/>
              <a:gd name="connsiteY650" fmla="*/ 3006999 h 4994143"/>
              <a:gd name="connsiteX651" fmla="*/ 1004576 w 1192542"/>
              <a:gd name="connsiteY651" fmla="*/ 2926418 h 4994143"/>
              <a:gd name="connsiteX652" fmla="*/ 1004234 w 1192542"/>
              <a:gd name="connsiteY652" fmla="*/ 2952135 h 4994143"/>
              <a:gd name="connsiteX653" fmla="*/ 1003891 w 1192542"/>
              <a:gd name="connsiteY653" fmla="*/ 2959679 h 4994143"/>
              <a:gd name="connsiteX654" fmla="*/ 1004919 w 1192542"/>
              <a:gd name="connsiteY654" fmla="*/ 3023801 h 4994143"/>
              <a:gd name="connsiteX655" fmla="*/ 1008690 w 1192542"/>
              <a:gd name="connsiteY655" fmla="*/ 3077637 h 4994143"/>
              <a:gd name="connsiteX656" fmla="*/ 1014517 w 1192542"/>
              <a:gd name="connsiteY656" fmla="*/ 3077637 h 4994143"/>
              <a:gd name="connsiteX657" fmla="*/ 1009375 w 1192542"/>
              <a:gd name="connsiteY657" fmla="*/ 3088952 h 4994143"/>
              <a:gd name="connsiteX658" fmla="*/ 1009718 w 1192542"/>
              <a:gd name="connsiteY658" fmla="*/ 3132501 h 4994143"/>
              <a:gd name="connsiteX659" fmla="*/ 1012803 w 1192542"/>
              <a:gd name="connsiteY659" fmla="*/ 3152732 h 4994143"/>
              <a:gd name="connsiteX660" fmla="*/ 1017945 w 1192542"/>
              <a:gd name="connsiteY660" fmla="*/ 3167476 h 4994143"/>
              <a:gd name="connsiteX661" fmla="*/ 1018630 w 1192542"/>
              <a:gd name="connsiteY661" fmla="*/ 3173992 h 4994143"/>
              <a:gd name="connsiteX662" fmla="*/ 1014517 w 1192542"/>
              <a:gd name="connsiteY662" fmla="*/ 3193880 h 4994143"/>
              <a:gd name="connsiteX663" fmla="*/ 1013831 w 1192542"/>
              <a:gd name="connsiteY663" fmla="*/ 3229541 h 4994143"/>
              <a:gd name="connsiteX664" fmla="*/ 1018287 w 1192542"/>
              <a:gd name="connsiteY664" fmla="*/ 3352985 h 4994143"/>
              <a:gd name="connsiteX665" fmla="*/ 1019659 w 1192542"/>
              <a:gd name="connsiteY665" fmla="*/ 3379046 h 4994143"/>
              <a:gd name="connsiteX666" fmla="*/ 1022401 w 1192542"/>
              <a:gd name="connsiteY666" fmla="*/ 3403735 h 4994143"/>
              <a:gd name="connsiteX667" fmla="*/ 1029599 w 1192542"/>
              <a:gd name="connsiteY667" fmla="*/ 3429795 h 4994143"/>
              <a:gd name="connsiteX668" fmla="*/ 1033712 w 1192542"/>
              <a:gd name="connsiteY668" fmla="*/ 3458941 h 4994143"/>
              <a:gd name="connsiteX669" fmla="*/ 1040911 w 1192542"/>
              <a:gd name="connsiteY669" fmla="*/ 3477458 h 4994143"/>
              <a:gd name="connsiteX670" fmla="*/ 1043653 w 1192542"/>
              <a:gd name="connsiteY670" fmla="*/ 3489117 h 4994143"/>
              <a:gd name="connsiteX671" fmla="*/ 1041939 w 1192542"/>
              <a:gd name="connsiteY671" fmla="*/ 3581357 h 4994143"/>
              <a:gd name="connsiteX672" fmla="*/ 1045710 w 1192542"/>
              <a:gd name="connsiteY672" fmla="*/ 3612561 h 4994143"/>
              <a:gd name="connsiteX673" fmla="*/ 1054279 w 1192542"/>
              <a:gd name="connsiteY673" fmla="*/ 3601588 h 4994143"/>
              <a:gd name="connsiteX674" fmla="*/ 1061135 w 1192542"/>
              <a:gd name="connsiteY674" fmla="*/ 3614618 h 4994143"/>
              <a:gd name="connsiteX675" fmla="*/ 1060792 w 1192542"/>
              <a:gd name="connsiteY675" fmla="*/ 3627305 h 4994143"/>
              <a:gd name="connsiteX676" fmla="*/ 1048795 w 1192542"/>
              <a:gd name="connsiteY676" fmla="*/ 3775781 h 4994143"/>
              <a:gd name="connsiteX677" fmla="*/ 1046052 w 1192542"/>
              <a:gd name="connsiteY677" fmla="*/ 3859792 h 4994143"/>
              <a:gd name="connsiteX678" fmla="*/ 1046738 w 1192542"/>
              <a:gd name="connsiteY678" fmla="*/ 3887566 h 4994143"/>
              <a:gd name="connsiteX679" fmla="*/ 1056336 w 1192542"/>
              <a:gd name="connsiteY679" fmla="*/ 3901625 h 4994143"/>
              <a:gd name="connsiteX680" fmla="*/ 1064562 w 1192542"/>
              <a:gd name="connsiteY680" fmla="*/ 3901625 h 4994143"/>
              <a:gd name="connsiteX681" fmla="*/ 1062849 w 1192542"/>
              <a:gd name="connsiteY681" fmla="*/ 3932143 h 4994143"/>
              <a:gd name="connsiteX682" fmla="*/ 1062163 w 1192542"/>
              <a:gd name="connsiteY682" fmla="*/ 4031584 h 4994143"/>
              <a:gd name="connsiteX683" fmla="*/ 1065933 w 1192542"/>
              <a:gd name="connsiteY683" fmla="*/ 4053873 h 4994143"/>
              <a:gd name="connsiteX684" fmla="*/ 1071418 w 1192542"/>
              <a:gd name="connsiteY684" fmla="*/ 4074447 h 4994143"/>
              <a:gd name="connsiteX685" fmla="*/ 1081701 w 1192542"/>
              <a:gd name="connsiteY685" fmla="*/ 4048729 h 4994143"/>
              <a:gd name="connsiteX686" fmla="*/ 1082387 w 1192542"/>
              <a:gd name="connsiteY686" fmla="*/ 4018554 h 4994143"/>
              <a:gd name="connsiteX687" fmla="*/ 1087871 w 1192542"/>
              <a:gd name="connsiteY687" fmla="*/ 4052158 h 4994143"/>
              <a:gd name="connsiteX688" fmla="*/ 1100554 w 1192542"/>
              <a:gd name="connsiteY688" fmla="*/ 4088849 h 4994143"/>
              <a:gd name="connsiteX689" fmla="*/ 1105353 w 1192542"/>
              <a:gd name="connsiteY689" fmla="*/ 4060731 h 4994143"/>
              <a:gd name="connsiteX690" fmla="*/ 1100211 w 1192542"/>
              <a:gd name="connsiteY690" fmla="*/ 4020269 h 4994143"/>
              <a:gd name="connsiteX691" fmla="*/ 1097126 w 1192542"/>
              <a:gd name="connsiteY691" fmla="*/ 4026441 h 4994143"/>
              <a:gd name="connsiteX692" fmla="*/ 1089585 w 1192542"/>
              <a:gd name="connsiteY692" fmla="*/ 4014439 h 4994143"/>
              <a:gd name="connsiteX693" fmla="*/ 1086843 w 1192542"/>
              <a:gd name="connsiteY693" fmla="*/ 3992837 h 4994143"/>
              <a:gd name="connsiteX694" fmla="*/ 1081016 w 1192542"/>
              <a:gd name="connsiteY694" fmla="*/ 3970891 h 4994143"/>
              <a:gd name="connsiteX695" fmla="*/ 1093356 w 1192542"/>
              <a:gd name="connsiteY695" fmla="*/ 3955461 h 4994143"/>
              <a:gd name="connsiteX696" fmla="*/ 1101925 w 1192542"/>
              <a:gd name="connsiteY696" fmla="*/ 3981864 h 4994143"/>
              <a:gd name="connsiteX697" fmla="*/ 1112208 w 1192542"/>
              <a:gd name="connsiteY697" fmla="*/ 3797384 h 4994143"/>
              <a:gd name="connsiteX698" fmla="*/ 1114608 w 1192542"/>
              <a:gd name="connsiteY698" fmla="*/ 3698629 h 4994143"/>
              <a:gd name="connsiteX699" fmla="*/ 1118378 w 1192542"/>
              <a:gd name="connsiteY699" fmla="*/ 3646165 h 4994143"/>
              <a:gd name="connsiteX700" fmla="*/ 1115979 w 1192542"/>
              <a:gd name="connsiteY700" fmla="*/ 4239725 h 4994143"/>
              <a:gd name="connsiteX701" fmla="*/ 1105353 w 1192542"/>
              <a:gd name="connsiteY701" fmla="*/ 4318935 h 4994143"/>
              <a:gd name="connsiteX702" fmla="*/ 1103639 w 1192542"/>
              <a:gd name="connsiteY702" fmla="*/ 4297332 h 4994143"/>
              <a:gd name="connsiteX703" fmla="*/ 1109123 w 1192542"/>
              <a:gd name="connsiteY703" fmla="*/ 4192405 h 4994143"/>
              <a:gd name="connsiteX704" fmla="*/ 1105010 w 1192542"/>
              <a:gd name="connsiteY704" fmla="*/ 4112166 h 4994143"/>
              <a:gd name="connsiteX705" fmla="*/ 1094727 w 1192542"/>
              <a:gd name="connsiteY705" fmla="*/ 4110451 h 4994143"/>
              <a:gd name="connsiteX706" fmla="*/ 1070732 w 1192542"/>
              <a:gd name="connsiteY706" fmla="*/ 4093649 h 4994143"/>
              <a:gd name="connsiteX707" fmla="*/ 1051537 w 1192542"/>
              <a:gd name="connsiteY707" fmla="*/ 4077190 h 4994143"/>
              <a:gd name="connsiteX708" fmla="*/ 1055993 w 1192542"/>
              <a:gd name="connsiteY708" fmla="*/ 4234581 h 4994143"/>
              <a:gd name="connsiteX709" fmla="*/ 1062163 w 1192542"/>
              <a:gd name="connsiteY709" fmla="*/ 4289445 h 4994143"/>
              <a:gd name="connsiteX710" fmla="*/ 1070047 w 1192542"/>
              <a:gd name="connsiteY710" fmla="*/ 4340880 h 4994143"/>
              <a:gd name="connsiteX711" fmla="*/ 1055307 w 1192542"/>
              <a:gd name="connsiteY711" fmla="*/ 4491756 h 4994143"/>
              <a:gd name="connsiteX712" fmla="*/ 1032684 w 1192542"/>
              <a:gd name="connsiteY712" fmla="*/ 4557936 h 4994143"/>
              <a:gd name="connsiteX713" fmla="*/ 1025828 w 1192542"/>
              <a:gd name="connsiteY713" fmla="*/ 4557250 h 4994143"/>
              <a:gd name="connsiteX714" fmla="*/ 1019659 w 1192542"/>
              <a:gd name="connsiteY714" fmla="*/ 4567537 h 4994143"/>
              <a:gd name="connsiteX715" fmla="*/ 1014517 w 1192542"/>
              <a:gd name="connsiteY715" fmla="*/ 4567537 h 4994143"/>
              <a:gd name="connsiteX716" fmla="*/ 1005947 w 1192542"/>
              <a:gd name="connsiteY716" fmla="*/ 4575767 h 4994143"/>
              <a:gd name="connsiteX717" fmla="*/ 999435 w 1192542"/>
              <a:gd name="connsiteY717" fmla="*/ 4579882 h 4994143"/>
              <a:gd name="connsiteX718" fmla="*/ 990522 w 1192542"/>
              <a:gd name="connsiteY718" fmla="*/ 4571309 h 4994143"/>
              <a:gd name="connsiteX719" fmla="*/ 983667 w 1192542"/>
              <a:gd name="connsiteY719" fmla="*/ 4564108 h 4994143"/>
              <a:gd name="connsiteX720" fmla="*/ 971327 w 1192542"/>
              <a:gd name="connsiteY720" fmla="*/ 4563423 h 4994143"/>
              <a:gd name="connsiteX721" fmla="*/ 973041 w 1192542"/>
              <a:gd name="connsiteY721" fmla="*/ 4591883 h 4994143"/>
              <a:gd name="connsiteX722" fmla="*/ 977154 w 1192542"/>
              <a:gd name="connsiteY722" fmla="*/ 4641947 h 4994143"/>
              <a:gd name="connsiteX723" fmla="*/ 983667 w 1192542"/>
              <a:gd name="connsiteY723" fmla="*/ 4645376 h 4994143"/>
              <a:gd name="connsiteX724" fmla="*/ 993265 w 1192542"/>
              <a:gd name="connsiteY724" fmla="*/ 4634403 h 4994143"/>
              <a:gd name="connsiteX725" fmla="*/ 996350 w 1192542"/>
              <a:gd name="connsiteY725" fmla="*/ 4656348 h 4994143"/>
              <a:gd name="connsiteX726" fmla="*/ 997035 w 1192542"/>
              <a:gd name="connsiteY726" fmla="*/ 4629259 h 4994143"/>
              <a:gd name="connsiteX727" fmla="*/ 1001491 w 1192542"/>
              <a:gd name="connsiteY727" fmla="*/ 4605942 h 4994143"/>
              <a:gd name="connsiteX728" fmla="*/ 997378 w 1192542"/>
              <a:gd name="connsiteY728" fmla="*/ 4881977 h 4994143"/>
              <a:gd name="connsiteX729" fmla="*/ 988809 w 1192542"/>
              <a:gd name="connsiteY729" fmla="*/ 4845972 h 4994143"/>
              <a:gd name="connsiteX730" fmla="*/ 978525 w 1192542"/>
              <a:gd name="connsiteY730" fmla="*/ 4791794 h 4994143"/>
              <a:gd name="connsiteX731" fmla="*/ 971670 w 1192542"/>
              <a:gd name="connsiteY731" fmla="*/ 4785622 h 4994143"/>
              <a:gd name="connsiteX732" fmla="*/ 970641 w 1192542"/>
              <a:gd name="connsiteY732" fmla="*/ 4827456 h 4994143"/>
              <a:gd name="connsiteX733" fmla="*/ 969613 w 1192542"/>
              <a:gd name="connsiteY733" fmla="*/ 4860374 h 4994143"/>
              <a:gd name="connsiteX734" fmla="*/ 956245 w 1192542"/>
              <a:gd name="connsiteY734" fmla="*/ 4697839 h 4994143"/>
              <a:gd name="connsiteX735" fmla="*/ 951446 w 1192542"/>
              <a:gd name="connsiteY735" fmla="*/ 4638175 h 4994143"/>
              <a:gd name="connsiteX736" fmla="*/ 945276 w 1192542"/>
              <a:gd name="connsiteY736" fmla="*/ 4645033 h 4994143"/>
              <a:gd name="connsiteX737" fmla="*/ 941505 w 1192542"/>
              <a:gd name="connsiteY737" fmla="*/ 4685152 h 4994143"/>
              <a:gd name="connsiteX738" fmla="*/ 934307 w 1192542"/>
              <a:gd name="connsiteY738" fmla="*/ 4693725 h 4994143"/>
              <a:gd name="connsiteX739" fmla="*/ 925737 w 1192542"/>
              <a:gd name="connsiteY739" fmla="*/ 4672465 h 4994143"/>
              <a:gd name="connsiteX740" fmla="*/ 923338 w 1192542"/>
              <a:gd name="connsiteY740" fmla="*/ 4712927 h 4994143"/>
              <a:gd name="connsiteX741" fmla="*/ 920253 w 1192542"/>
              <a:gd name="connsiteY741" fmla="*/ 4758876 h 4994143"/>
              <a:gd name="connsiteX742" fmla="*/ 913397 w 1192542"/>
              <a:gd name="connsiteY742" fmla="*/ 4776021 h 4994143"/>
              <a:gd name="connsiteX743" fmla="*/ 906542 w 1192542"/>
              <a:gd name="connsiteY743" fmla="*/ 4773277 h 4994143"/>
              <a:gd name="connsiteX744" fmla="*/ 897972 w 1192542"/>
              <a:gd name="connsiteY744" fmla="*/ 4758876 h 4994143"/>
              <a:gd name="connsiteX745" fmla="*/ 885975 w 1192542"/>
              <a:gd name="connsiteY745" fmla="*/ 4736244 h 4994143"/>
              <a:gd name="connsiteX746" fmla="*/ 873978 w 1192542"/>
              <a:gd name="connsiteY746" fmla="*/ 4709155 h 4994143"/>
              <a:gd name="connsiteX747" fmla="*/ 867122 w 1192542"/>
              <a:gd name="connsiteY747" fmla="*/ 4718070 h 4994143"/>
              <a:gd name="connsiteX748" fmla="*/ 859924 w 1192542"/>
              <a:gd name="connsiteY748" fmla="*/ 4726986 h 4994143"/>
              <a:gd name="connsiteX749" fmla="*/ 853411 w 1192542"/>
              <a:gd name="connsiteY749" fmla="*/ 4770534 h 4994143"/>
              <a:gd name="connsiteX750" fmla="*/ 850326 w 1192542"/>
              <a:gd name="connsiteY750" fmla="*/ 4744817 h 4994143"/>
              <a:gd name="connsiteX751" fmla="*/ 844842 w 1192542"/>
              <a:gd name="connsiteY751" fmla="*/ 4735558 h 4994143"/>
              <a:gd name="connsiteX752" fmla="*/ 839700 w 1192542"/>
              <a:gd name="connsiteY752" fmla="*/ 4734530 h 4994143"/>
              <a:gd name="connsiteX753" fmla="*/ 836615 w 1192542"/>
              <a:gd name="connsiteY753" fmla="*/ 4726643 h 4994143"/>
              <a:gd name="connsiteX754" fmla="*/ 829417 w 1192542"/>
              <a:gd name="connsiteY754" fmla="*/ 4705383 h 4994143"/>
              <a:gd name="connsiteX755" fmla="*/ 823247 w 1192542"/>
              <a:gd name="connsiteY755" fmla="*/ 4680694 h 4994143"/>
              <a:gd name="connsiteX756" fmla="*/ 813992 w 1192542"/>
              <a:gd name="connsiteY756" fmla="*/ 4723900 h 4994143"/>
              <a:gd name="connsiteX757" fmla="*/ 805423 w 1192542"/>
              <a:gd name="connsiteY757" fmla="*/ 4798652 h 4994143"/>
              <a:gd name="connsiteX758" fmla="*/ 800281 w 1192542"/>
              <a:gd name="connsiteY758" fmla="*/ 4767105 h 4994143"/>
              <a:gd name="connsiteX759" fmla="*/ 788626 w 1192542"/>
              <a:gd name="connsiteY759" fmla="*/ 4700925 h 4994143"/>
              <a:gd name="connsiteX760" fmla="*/ 783142 w 1192542"/>
              <a:gd name="connsiteY760" fmla="*/ 4725271 h 4994143"/>
              <a:gd name="connsiteX761" fmla="*/ 776286 w 1192542"/>
              <a:gd name="connsiteY761" fmla="*/ 4745845 h 4994143"/>
              <a:gd name="connsiteX762" fmla="*/ 770116 w 1192542"/>
              <a:gd name="connsiteY762" fmla="*/ 4748246 h 4994143"/>
              <a:gd name="connsiteX763" fmla="*/ 761890 w 1192542"/>
              <a:gd name="connsiteY763" fmla="*/ 4723557 h 4994143"/>
              <a:gd name="connsiteX764" fmla="*/ 754006 w 1192542"/>
              <a:gd name="connsiteY764" fmla="*/ 4748246 h 4994143"/>
              <a:gd name="connsiteX765" fmla="*/ 747836 w 1192542"/>
              <a:gd name="connsiteY765" fmla="*/ 4799681 h 4994143"/>
              <a:gd name="connsiteX766" fmla="*/ 743037 w 1192542"/>
              <a:gd name="connsiteY766" fmla="*/ 4786993 h 4994143"/>
              <a:gd name="connsiteX767" fmla="*/ 736524 w 1192542"/>
              <a:gd name="connsiteY767" fmla="*/ 4757504 h 4994143"/>
              <a:gd name="connsiteX768" fmla="*/ 725555 w 1192542"/>
              <a:gd name="connsiteY768" fmla="*/ 4747560 h 4994143"/>
              <a:gd name="connsiteX769" fmla="*/ 724184 w 1192542"/>
              <a:gd name="connsiteY769" fmla="*/ 4782536 h 4994143"/>
              <a:gd name="connsiteX770" fmla="*/ 723156 w 1192542"/>
              <a:gd name="connsiteY770" fmla="*/ 4808939 h 4994143"/>
              <a:gd name="connsiteX771" fmla="*/ 711159 w 1192542"/>
              <a:gd name="connsiteY771" fmla="*/ 4776363 h 4994143"/>
              <a:gd name="connsiteX772" fmla="*/ 703960 w 1192542"/>
              <a:gd name="connsiteY772" fmla="*/ 4742073 h 4994143"/>
              <a:gd name="connsiteX773" fmla="*/ 704646 w 1192542"/>
              <a:gd name="connsiteY773" fmla="*/ 4795223 h 4994143"/>
              <a:gd name="connsiteX774" fmla="*/ 702932 w 1192542"/>
              <a:gd name="connsiteY774" fmla="*/ 4807224 h 4994143"/>
              <a:gd name="connsiteX775" fmla="*/ 699504 w 1192542"/>
              <a:gd name="connsiteY775" fmla="*/ 4790079 h 4994143"/>
              <a:gd name="connsiteX776" fmla="*/ 695734 w 1192542"/>
              <a:gd name="connsiteY776" fmla="*/ 4774649 h 4994143"/>
              <a:gd name="connsiteX777" fmla="*/ 688878 w 1192542"/>
              <a:gd name="connsiteY777" fmla="*/ 4775335 h 4994143"/>
              <a:gd name="connsiteX778" fmla="*/ 680652 w 1192542"/>
              <a:gd name="connsiteY778" fmla="*/ 4785965 h 4994143"/>
              <a:gd name="connsiteX779" fmla="*/ 674482 w 1192542"/>
              <a:gd name="connsiteY779" fmla="*/ 4800709 h 4994143"/>
              <a:gd name="connsiteX780" fmla="*/ 670368 w 1192542"/>
              <a:gd name="connsiteY780" fmla="*/ 4803795 h 4994143"/>
              <a:gd name="connsiteX781" fmla="*/ 661799 w 1192542"/>
              <a:gd name="connsiteY781" fmla="*/ 4800366 h 4994143"/>
              <a:gd name="connsiteX782" fmla="*/ 665569 w 1192542"/>
              <a:gd name="connsiteY782" fmla="*/ 4853516 h 4994143"/>
              <a:gd name="connsiteX783" fmla="*/ 661113 w 1192542"/>
              <a:gd name="connsiteY783" fmla="*/ 4908380 h 4994143"/>
              <a:gd name="connsiteX784" fmla="*/ 659742 w 1192542"/>
              <a:gd name="connsiteY784" fmla="*/ 4889520 h 4994143"/>
              <a:gd name="connsiteX785" fmla="*/ 653572 w 1192542"/>
              <a:gd name="connsiteY785" fmla="*/ 4856602 h 4994143"/>
              <a:gd name="connsiteX786" fmla="*/ 643632 w 1192542"/>
              <a:gd name="connsiteY786" fmla="*/ 4844258 h 4994143"/>
              <a:gd name="connsiteX787" fmla="*/ 637462 w 1192542"/>
              <a:gd name="connsiteY787" fmla="*/ 4827798 h 4994143"/>
              <a:gd name="connsiteX788" fmla="*/ 638490 w 1192542"/>
              <a:gd name="connsiteY788" fmla="*/ 4842543 h 4994143"/>
              <a:gd name="connsiteX789" fmla="*/ 630949 w 1192542"/>
              <a:gd name="connsiteY789" fmla="*/ 4847687 h 4994143"/>
              <a:gd name="connsiteX790" fmla="*/ 629235 w 1192542"/>
              <a:gd name="connsiteY790" fmla="*/ 4863803 h 4994143"/>
              <a:gd name="connsiteX791" fmla="*/ 641575 w 1192542"/>
              <a:gd name="connsiteY791" fmla="*/ 4935126 h 4994143"/>
              <a:gd name="connsiteX792" fmla="*/ 645345 w 1192542"/>
              <a:gd name="connsiteY792" fmla="*/ 4987247 h 4994143"/>
              <a:gd name="connsiteX793" fmla="*/ 612096 w 1192542"/>
              <a:gd name="connsiteY793" fmla="*/ 4856259 h 4994143"/>
              <a:gd name="connsiteX794" fmla="*/ 626150 w 1192542"/>
              <a:gd name="connsiteY794" fmla="*/ 4825398 h 4994143"/>
              <a:gd name="connsiteX795" fmla="*/ 624436 w 1192542"/>
              <a:gd name="connsiteY795" fmla="*/ 4829513 h 4994143"/>
              <a:gd name="connsiteX796" fmla="*/ 626150 w 1192542"/>
              <a:gd name="connsiteY796" fmla="*/ 4833971 h 4994143"/>
              <a:gd name="connsiteX797" fmla="*/ 626150 w 1192542"/>
              <a:gd name="connsiteY797" fmla="*/ 4825398 h 49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</a:cxnLst>
            <a:rect l="l" t="t" r="r" b="b"/>
            <a:pathLst>
              <a:path w="1192542" h="4994143">
                <a:moveTo>
                  <a:pt x="612096" y="4856259"/>
                </a:moveTo>
                <a:cubicBezTo>
                  <a:pt x="595300" y="4783907"/>
                  <a:pt x="580218" y="4723557"/>
                  <a:pt x="578161" y="4721499"/>
                </a:cubicBezTo>
                <a:cubicBezTo>
                  <a:pt x="570963" y="4713956"/>
                  <a:pt x="578504" y="4806196"/>
                  <a:pt x="589130" y="4856945"/>
                </a:cubicBezTo>
                <a:cubicBezTo>
                  <a:pt x="607297" y="4941984"/>
                  <a:pt x="602155" y="4945070"/>
                  <a:pt x="580903" y="4862431"/>
                </a:cubicBezTo>
                <a:cubicBezTo>
                  <a:pt x="567878" y="4812025"/>
                  <a:pt x="561365" y="4799681"/>
                  <a:pt x="568563" y="4838428"/>
                </a:cubicBezTo>
                <a:cubicBezTo>
                  <a:pt x="575419" y="4875462"/>
                  <a:pt x="571991" y="4872375"/>
                  <a:pt x="558965" y="4830199"/>
                </a:cubicBezTo>
                <a:cubicBezTo>
                  <a:pt x="546968" y="4792137"/>
                  <a:pt x="537713" y="4769848"/>
                  <a:pt x="542855" y="4791794"/>
                </a:cubicBezTo>
                <a:cubicBezTo>
                  <a:pt x="548339" y="4815111"/>
                  <a:pt x="553824" y="4860717"/>
                  <a:pt x="551424" y="4862088"/>
                </a:cubicBezTo>
                <a:cubicBezTo>
                  <a:pt x="550053" y="4863117"/>
                  <a:pt x="544912" y="4851116"/>
                  <a:pt x="539770" y="4835685"/>
                </a:cubicBezTo>
                <a:cubicBezTo>
                  <a:pt x="533600" y="4815454"/>
                  <a:pt x="527430" y="4803110"/>
                  <a:pt x="518518" y="4793508"/>
                </a:cubicBezTo>
                <a:lnTo>
                  <a:pt x="506178" y="4779792"/>
                </a:lnTo>
                <a:lnTo>
                  <a:pt x="508577" y="4791108"/>
                </a:lnTo>
                <a:cubicBezTo>
                  <a:pt x="510291" y="4800709"/>
                  <a:pt x="509606" y="4803110"/>
                  <a:pt x="503778" y="4804481"/>
                </a:cubicBezTo>
                <a:cubicBezTo>
                  <a:pt x="495894" y="4806539"/>
                  <a:pt x="494866" y="4814082"/>
                  <a:pt x="502064" y="4818197"/>
                </a:cubicBezTo>
                <a:cubicBezTo>
                  <a:pt x="506178" y="4820598"/>
                  <a:pt x="506178" y="4822998"/>
                  <a:pt x="502407" y="4836371"/>
                </a:cubicBezTo>
                <a:cubicBezTo>
                  <a:pt x="497266" y="4852830"/>
                  <a:pt x="497266" y="4852487"/>
                  <a:pt x="489039" y="4824369"/>
                </a:cubicBezTo>
                <a:cubicBezTo>
                  <a:pt x="484926" y="4810996"/>
                  <a:pt x="483897" y="4809282"/>
                  <a:pt x="483554" y="4816826"/>
                </a:cubicBezTo>
                <a:cubicBezTo>
                  <a:pt x="483212" y="4822998"/>
                  <a:pt x="481498" y="4826084"/>
                  <a:pt x="477727" y="4826084"/>
                </a:cubicBezTo>
                <a:cubicBezTo>
                  <a:pt x="472928" y="4826084"/>
                  <a:pt x="472586" y="4828484"/>
                  <a:pt x="474299" y="4841172"/>
                </a:cubicBezTo>
                <a:cubicBezTo>
                  <a:pt x="477042" y="4857974"/>
                  <a:pt x="471214" y="4866546"/>
                  <a:pt x="464702" y="4855573"/>
                </a:cubicBezTo>
                <a:cubicBezTo>
                  <a:pt x="454418" y="4838428"/>
                  <a:pt x="452704" y="4837743"/>
                  <a:pt x="456475" y="4852830"/>
                </a:cubicBezTo>
                <a:cubicBezTo>
                  <a:pt x="458532" y="4860717"/>
                  <a:pt x="459217" y="4868261"/>
                  <a:pt x="458189" y="4869289"/>
                </a:cubicBezTo>
                <a:cubicBezTo>
                  <a:pt x="457161" y="4870318"/>
                  <a:pt x="450991" y="4868604"/>
                  <a:pt x="444135" y="4865517"/>
                </a:cubicBezTo>
                <a:cubicBezTo>
                  <a:pt x="435223" y="4861403"/>
                  <a:pt x="430767" y="4855916"/>
                  <a:pt x="426996" y="4845629"/>
                </a:cubicBezTo>
                <a:lnTo>
                  <a:pt x="421854" y="4831227"/>
                </a:lnTo>
                <a:lnTo>
                  <a:pt x="423911" y="4851801"/>
                </a:lnTo>
                <a:cubicBezTo>
                  <a:pt x="425968" y="4874433"/>
                  <a:pt x="423911" y="4875462"/>
                  <a:pt x="416713" y="4854888"/>
                </a:cubicBezTo>
                <a:lnTo>
                  <a:pt x="411914" y="4841514"/>
                </a:lnTo>
                <a:lnTo>
                  <a:pt x="409172" y="4856945"/>
                </a:lnTo>
                <a:cubicBezTo>
                  <a:pt x="407115" y="4868946"/>
                  <a:pt x="406087" y="4870661"/>
                  <a:pt x="404030" y="4865517"/>
                </a:cubicBezTo>
                <a:cubicBezTo>
                  <a:pt x="402659" y="4861746"/>
                  <a:pt x="401288" y="4853516"/>
                  <a:pt x="401288" y="4847687"/>
                </a:cubicBezTo>
                <a:cubicBezTo>
                  <a:pt x="400945" y="4840143"/>
                  <a:pt x="399231" y="4836371"/>
                  <a:pt x="395803" y="4836371"/>
                </a:cubicBezTo>
                <a:cubicBezTo>
                  <a:pt x="393061" y="4836371"/>
                  <a:pt x="390319" y="4833971"/>
                  <a:pt x="390319" y="4831227"/>
                </a:cubicBezTo>
                <a:cubicBezTo>
                  <a:pt x="389976" y="4828484"/>
                  <a:pt x="389291" y="4824712"/>
                  <a:pt x="388948" y="4822655"/>
                </a:cubicBezTo>
                <a:cubicBezTo>
                  <a:pt x="388605" y="4820940"/>
                  <a:pt x="387919" y="4814768"/>
                  <a:pt x="387577" y="4808939"/>
                </a:cubicBezTo>
                <a:cubicBezTo>
                  <a:pt x="387577" y="4803453"/>
                  <a:pt x="385863" y="4798652"/>
                  <a:pt x="383806" y="4798652"/>
                </a:cubicBezTo>
                <a:cubicBezTo>
                  <a:pt x="382092" y="4798652"/>
                  <a:pt x="380378" y="4803453"/>
                  <a:pt x="380378" y="4808939"/>
                </a:cubicBezTo>
                <a:cubicBezTo>
                  <a:pt x="380378" y="4825741"/>
                  <a:pt x="374894" y="4820598"/>
                  <a:pt x="371466" y="4801395"/>
                </a:cubicBezTo>
                <a:cubicBezTo>
                  <a:pt x="369410" y="4788708"/>
                  <a:pt x="366667" y="4783221"/>
                  <a:pt x="363240" y="4783221"/>
                </a:cubicBezTo>
                <a:cubicBezTo>
                  <a:pt x="360497" y="4783221"/>
                  <a:pt x="356384" y="4780135"/>
                  <a:pt x="353985" y="4776363"/>
                </a:cubicBezTo>
                <a:cubicBezTo>
                  <a:pt x="350214" y="4770534"/>
                  <a:pt x="349871" y="4772592"/>
                  <a:pt x="349528" y="4791451"/>
                </a:cubicBezTo>
                <a:cubicBezTo>
                  <a:pt x="349528" y="4809968"/>
                  <a:pt x="348843" y="4812711"/>
                  <a:pt x="344730" y="4809282"/>
                </a:cubicBezTo>
                <a:cubicBezTo>
                  <a:pt x="340616" y="4805853"/>
                  <a:pt x="339245" y="4808253"/>
                  <a:pt x="335475" y="4824027"/>
                </a:cubicBezTo>
                <a:cubicBezTo>
                  <a:pt x="331018" y="4844601"/>
                  <a:pt x="327591" y="4845972"/>
                  <a:pt x="323477" y="4828484"/>
                </a:cubicBezTo>
                <a:cubicBezTo>
                  <a:pt x="318678" y="4805853"/>
                  <a:pt x="315936" y="4801395"/>
                  <a:pt x="308738" y="4805167"/>
                </a:cubicBezTo>
                <a:cubicBezTo>
                  <a:pt x="295712" y="4812368"/>
                  <a:pt x="293656" y="4864146"/>
                  <a:pt x="304625" y="4908037"/>
                </a:cubicBezTo>
                <a:cubicBezTo>
                  <a:pt x="313537" y="4943356"/>
                  <a:pt x="310109" y="4951928"/>
                  <a:pt x="299826" y="4920039"/>
                </a:cubicBezTo>
                <a:cubicBezTo>
                  <a:pt x="295712" y="4907008"/>
                  <a:pt x="286115" y="4883348"/>
                  <a:pt x="278573" y="4867232"/>
                </a:cubicBezTo>
                <a:cubicBezTo>
                  <a:pt x="265205" y="4838428"/>
                  <a:pt x="264862" y="4838085"/>
                  <a:pt x="262463" y="4849401"/>
                </a:cubicBezTo>
                <a:cubicBezTo>
                  <a:pt x="261092" y="4855230"/>
                  <a:pt x="258350" y="4860374"/>
                  <a:pt x="256978" y="4860374"/>
                </a:cubicBezTo>
                <a:cubicBezTo>
                  <a:pt x="255265" y="4860374"/>
                  <a:pt x="250808" y="4853173"/>
                  <a:pt x="246695" y="4844601"/>
                </a:cubicBezTo>
                <a:cubicBezTo>
                  <a:pt x="240868" y="4830542"/>
                  <a:pt x="239154" y="4829170"/>
                  <a:pt x="234355" y="4833285"/>
                </a:cubicBezTo>
                <a:cubicBezTo>
                  <a:pt x="231270" y="4835685"/>
                  <a:pt x="227500" y="4841172"/>
                  <a:pt x="225786" y="4845629"/>
                </a:cubicBezTo>
                <a:cubicBezTo>
                  <a:pt x="221672" y="4856945"/>
                  <a:pt x="216873" y="4855573"/>
                  <a:pt x="211046" y="4841514"/>
                </a:cubicBezTo>
                <a:cubicBezTo>
                  <a:pt x="204876" y="4826770"/>
                  <a:pt x="197678" y="4823684"/>
                  <a:pt x="187052" y="4830885"/>
                </a:cubicBezTo>
                <a:cubicBezTo>
                  <a:pt x="178140" y="4836714"/>
                  <a:pt x="172998" y="4833628"/>
                  <a:pt x="170941" y="4821283"/>
                </a:cubicBezTo>
                <a:cubicBezTo>
                  <a:pt x="170256" y="4817854"/>
                  <a:pt x="166142" y="4812711"/>
                  <a:pt x="161686" y="4809625"/>
                </a:cubicBezTo>
                <a:cubicBezTo>
                  <a:pt x="154145" y="4804824"/>
                  <a:pt x="154145" y="4804824"/>
                  <a:pt x="154831" y="4820940"/>
                </a:cubicBezTo>
                <a:cubicBezTo>
                  <a:pt x="155516" y="4830199"/>
                  <a:pt x="154145" y="4837743"/>
                  <a:pt x="152089" y="4838771"/>
                </a:cubicBezTo>
                <a:cubicBezTo>
                  <a:pt x="150375" y="4839457"/>
                  <a:pt x="140091" y="4829856"/>
                  <a:pt x="129808" y="4817854"/>
                </a:cubicBezTo>
                <a:cubicBezTo>
                  <a:pt x="119867" y="4805510"/>
                  <a:pt x="109584" y="4795566"/>
                  <a:pt x="107527" y="4795566"/>
                </a:cubicBezTo>
                <a:cubicBezTo>
                  <a:pt x="96901" y="4794880"/>
                  <a:pt x="93816" y="4782536"/>
                  <a:pt x="91074" y="4726643"/>
                </a:cubicBezTo>
                <a:cubicBezTo>
                  <a:pt x="89360" y="4692353"/>
                  <a:pt x="89360" y="4691324"/>
                  <a:pt x="93816" y="4706069"/>
                </a:cubicBezTo>
                <a:lnTo>
                  <a:pt x="98615" y="4721499"/>
                </a:lnTo>
                <a:lnTo>
                  <a:pt x="98958" y="4697154"/>
                </a:lnTo>
                <a:cubicBezTo>
                  <a:pt x="99301" y="4683780"/>
                  <a:pt x="97587" y="4664235"/>
                  <a:pt x="95187" y="4654291"/>
                </a:cubicBezTo>
                <a:cubicBezTo>
                  <a:pt x="93131" y="4644004"/>
                  <a:pt x="91417" y="4627888"/>
                  <a:pt x="91760" y="4618287"/>
                </a:cubicBezTo>
                <a:cubicBezTo>
                  <a:pt x="92102" y="4608342"/>
                  <a:pt x="91074" y="4597027"/>
                  <a:pt x="89360" y="4592569"/>
                </a:cubicBezTo>
                <a:cubicBezTo>
                  <a:pt x="86961" y="4585368"/>
                  <a:pt x="85932" y="4587426"/>
                  <a:pt x="81134" y="4606628"/>
                </a:cubicBezTo>
                <a:lnTo>
                  <a:pt x="75649" y="4628916"/>
                </a:lnTo>
                <a:lnTo>
                  <a:pt x="77363" y="4606628"/>
                </a:lnTo>
                <a:cubicBezTo>
                  <a:pt x="78391" y="4594284"/>
                  <a:pt x="80791" y="4578167"/>
                  <a:pt x="82162" y="4570623"/>
                </a:cubicBezTo>
                <a:cubicBezTo>
                  <a:pt x="85932" y="4554164"/>
                  <a:pt x="81476" y="4547306"/>
                  <a:pt x="73250" y="4557250"/>
                </a:cubicBezTo>
                <a:cubicBezTo>
                  <a:pt x="68108" y="4563423"/>
                  <a:pt x="68108" y="4563423"/>
                  <a:pt x="69822" y="4553478"/>
                </a:cubicBezTo>
                <a:cubicBezTo>
                  <a:pt x="73250" y="4531876"/>
                  <a:pt x="75992" y="4466382"/>
                  <a:pt x="73935" y="4457466"/>
                </a:cubicBezTo>
                <a:cubicBezTo>
                  <a:pt x="72221" y="4451294"/>
                  <a:pt x="69822" y="4448894"/>
                  <a:pt x="66394" y="4450266"/>
                </a:cubicBezTo>
                <a:cubicBezTo>
                  <a:pt x="59881" y="4452666"/>
                  <a:pt x="58853" y="4449237"/>
                  <a:pt x="57139" y="4419062"/>
                </a:cubicBezTo>
                <a:cubicBezTo>
                  <a:pt x="56111" y="4400202"/>
                  <a:pt x="56796" y="4394030"/>
                  <a:pt x="60567" y="4392658"/>
                </a:cubicBezTo>
                <a:cubicBezTo>
                  <a:pt x="64337" y="4390944"/>
                  <a:pt x="64337" y="4388544"/>
                  <a:pt x="59539" y="4377914"/>
                </a:cubicBezTo>
                <a:cubicBezTo>
                  <a:pt x="47541" y="4350139"/>
                  <a:pt x="40686" y="4317906"/>
                  <a:pt x="32459" y="4245211"/>
                </a:cubicBezTo>
                <a:cubicBezTo>
                  <a:pt x="27660" y="4203378"/>
                  <a:pt x="22176" y="4168059"/>
                  <a:pt x="20119" y="4166001"/>
                </a:cubicBezTo>
                <a:cubicBezTo>
                  <a:pt x="17377" y="4163601"/>
                  <a:pt x="17034" y="4171831"/>
                  <a:pt x="18405" y="4193433"/>
                </a:cubicBezTo>
                <a:cubicBezTo>
                  <a:pt x="26975" y="4315163"/>
                  <a:pt x="21833" y="4307276"/>
                  <a:pt x="5380" y="4172859"/>
                </a:cubicBezTo>
                <a:cubicBezTo>
                  <a:pt x="-14844" y="4009982"/>
                  <a:pt x="-17244" y="3983921"/>
                  <a:pt x="-17244" y="3941402"/>
                </a:cubicBezTo>
                <a:cubicBezTo>
                  <a:pt x="-17244" y="3893396"/>
                  <a:pt x="-11074" y="3796698"/>
                  <a:pt x="-7646" y="3793269"/>
                </a:cubicBezTo>
                <a:cubicBezTo>
                  <a:pt x="-6275" y="3791897"/>
                  <a:pt x="-5932" y="3814872"/>
                  <a:pt x="-6617" y="3843675"/>
                </a:cubicBezTo>
                <a:cubicBezTo>
                  <a:pt x="-7303" y="3878994"/>
                  <a:pt x="-6617" y="3896825"/>
                  <a:pt x="-4218" y="3896825"/>
                </a:cubicBezTo>
                <a:cubicBezTo>
                  <a:pt x="-2161" y="3896825"/>
                  <a:pt x="-447" y="3901968"/>
                  <a:pt x="-790" y="3908140"/>
                </a:cubicBezTo>
                <a:cubicBezTo>
                  <a:pt x="-790" y="3929057"/>
                  <a:pt x="3666" y="3941745"/>
                  <a:pt x="12235" y="3944831"/>
                </a:cubicBezTo>
                <a:cubicBezTo>
                  <a:pt x="19434" y="3947574"/>
                  <a:pt x="20462" y="3950317"/>
                  <a:pt x="20119" y="3966091"/>
                </a:cubicBezTo>
                <a:lnTo>
                  <a:pt x="20119" y="3984264"/>
                </a:lnTo>
                <a:lnTo>
                  <a:pt x="13606" y="3970548"/>
                </a:lnTo>
                <a:cubicBezTo>
                  <a:pt x="6751" y="3955461"/>
                  <a:pt x="6065" y="3956489"/>
                  <a:pt x="238" y="3985293"/>
                </a:cubicBezTo>
                <a:cubicBezTo>
                  <a:pt x="-4904" y="4011010"/>
                  <a:pt x="-4561" y="4026098"/>
                  <a:pt x="1609" y="4029870"/>
                </a:cubicBezTo>
                <a:cubicBezTo>
                  <a:pt x="4694" y="4031242"/>
                  <a:pt x="9150" y="4040843"/>
                  <a:pt x="11893" y="4051130"/>
                </a:cubicBezTo>
                <a:cubicBezTo>
                  <a:pt x="14635" y="4061074"/>
                  <a:pt x="18405" y="4071018"/>
                  <a:pt x="20462" y="4073075"/>
                </a:cubicBezTo>
                <a:cubicBezTo>
                  <a:pt x="26632" y="4078905"/>
                  <a:pt x="34859" y="4065189"/>
                  <a:pt x="32802" y="4053187"/>
                </a:cubicBezTo>
                <a:cubicBezTo>
                  <a:pt x="31774" y="4048044"/>
                  <a:pt x="29717" y="4022669"/>
                  <a:pt x="28689" y="3996952"/>
                </a:cubicBezTo>
                <a:cubicBezTo>
                  <a:pt x="26632" y="3954775"/>
                  <a:pt x="26975" y="3950660"/>
                  <a:pt x="32116" y="3952717"/>
                </a:cubicBezTo>
                <a:cubicBezTo>
                  <a:pt x="35201" y="3954089"/>
                  <a:pt x="37601" y="3954432"/>
                  <a:pt x="37601" y="3954089"/>
                </a:cubicBezTo>
                <a:cubicBezTo>
                  <a:pt x="37601" y="3953746"/>
                  <a:pt x="35201" y="3940373"/>
                  <a:pt x="32459" y="3924257"/>
                </a:cubicBezTo>
                <a:cubicBezTo>
                  <a:pt x="26289" y="3888595"/>
                  <a:pt x="26289" y="3889967"/>
                  <a:pt x="32459" y="3889967"/>
                </a:cubicBezTo>
                <a:cubicBezTo>
                  <a:pt x="36572" y="3889967"/>
                  <a:pt x="37258" y="3887224"/>
                  <a:pt x="35201" y="3875565"/>
                </a:cubicBezTo>
                <a:cubicBezTo>
                  <a:pt x="33488" y="3867335"/>
                  <a:pt x="33145" y="3854648"/>
                  <a:pt x="33488" y="3847104"/>
                </a:cubicBezTo>
                <a:cubicBezTo>
                  <a:pt x="34859" y="3829959"/>
                  <a:pt x="35201" y="3755550"/>
                  <a:pt x="34173" y="3665367"/>
                </a:cubicBezTo>
                <a:cubicBezTo>
                  <a:pt x="33830" y="3627648"/>
                  <a:pt x="33830" y="3578956"/>
                  <a:pt x="34173" y="3557354"/>
                </a:cubicBezTo>
                <a:cubicBezTo>
                  <a:pt x="34859" y="3527864"/>
                  <a:pt x="33830" y="3514491"/>
                  <a:pt x="29717" y="3504204"/>
                </a:cubicBezTo>
                <a:cubicBezTo>
                  <a:pt x="23890" y="3489802"/>
                  <a:pt x="22176" y="3444197"/>
                  <a:pt x="26975" y="3432195"/>
                </a:cubicBezTo>
                <a:cubicBezTo>
                  <a:pt x="29374" y="3426709"/>
                  <a:pt x="30060" y="3427738"/>
                  <a:pt x="32116" y="3439053"/>
                </a:cubicBezTo>
                <a:cubicBezTo>
                  <a:pt x="36230" y="3462713"/>
                  <a:pt x="41029" y="3465457"/>
                  <a:pt x="41029" y="3444197"/>
                </a:cubicBezTo>
                <a:cubicBezTo>
                  <a:pt x="41029" y="3413679"/>
                  <a:pt x="48227" y="3340298"/>
                  <a:pt x="51655" y="3333440"/>
                </a:cubicBezTo>
                <a:cubicBezTo>
                  <a:pt x="54054" y="3328982"/>
                  <a:pt x="53026" y="3324868"/>
                  <a:pt x="47884" y="3317667"/>
                </a:cubicBezTo>
                <a:cubicBezTo>
                  <a:pt x="40343" y="3307037"/>
                  <a:pt x="38972" y="3301893"/>
                  <a:pt x="44456" y="3305322"/>
                </a:cubicBezTo>
                <a:cubicBezTo>
                  <a:pt x="48912" y="3308065"/>
                  <a:pt x="48912" y="3306694"/>
                  <a:pt x="43085" y="3276176"/>
                </a:cubicBezTo>
                <a:cubicBezTo>
                  <a:pt x="38629" y="3252173"/>
                  <a:pt x="36230" y="3226798"/>
                  <a:pt x="32459" y="3157875"/>
                </a:cubicBezTo>
                <a:lnTo>
                  <a:pt x="31088" y="3130443"/>
                </a:lnTo>
                <a:lnTo>
                  <a:pt x="35544" y="3153760"/>
                </a:lnTo>
                <a:cubicBezTo>
                  <a:pt x="40343" y="3179478"/>
                  <a:pt x="46170" y="3188736"/>
                  <a:pt x="51312" y="3180164"/>
                </a:cubicBezTo>
                <a:cubicBezTo>
                  <a:pt x="55768" y="3172963"/>
                  <a:pt x="55425" y="3171248"/>
                  <a:pt x="49255" y="3165076"/>
                </a:cubicBezTo>
                <a:cubicBezTo>
                  <a:pt x="45827" y="3161304"/>
                  <a:pt x="44799" y="3157189"/>
                  <a:pt x="46513" y="3152046"/>
                </a:cubicBezTo>
                <a:cubicBezTo>
                  <a:pt x="49941" y="3141416"/>
                  <a:pt x="48912" y="3083123"/>
                  <a:pt x="44799" y="3043004"/>
                </a:cubicBezTo>
                <a:cubicBezTo>
                  <a:pt x="41371" y="3011114"/>
                  <a:pt x="42057" y="3004599"/>
                  <a:pt x="47541" y="3010771"/>
                </a:cubicBezTo>
                <a:cubicBezTo>
                  <a:pt x="50626" y="3014543"/>
                  <a:pt x="57482" y="3079694"/>
                  <a:pt x="59881" y="3135587"/>
                </a:cubicBezTo>
                <a:cubicBezTo>
                  <a:pt x="60910" y="3157189"/>
                  <a:pt x="62966" y="3178792"/>
                  <a:pt x="63995" y="3183593"/>
                </a:cubicBezTo>
                <a:cubicBezTo>
                  <a:pt x="67422" y="3196966"/>
                  <a:pt x="67080" y="3219254"/>
                  <a:pt x="63652" y="3224055"/>
                </a:cubicBezTo>
                <a:cubicBezTo>
                  <a:pt x="58167" y="3231599"/>
                  <a:pt x="54740" y="3228513"/>
                  <a:pt x="54740" y="3215482"/>
                </a:cubicBezTo>
                <a:cubicBezTo>
                  <a:pt x="54740" y="3199709"/>
                  <a:pt x="49941" y="3190451"/>
                  <a:pt x="46513" y="3199023"/>
                </a:cubicBezTo>
                <a:cubicBezTo>
                  <a:pt x="42400" y="3210339"/>
                  <a:pt x="44114" y="3231599"/>
                  <a:pt x="49598" y="3231599"/>
                </a:cubicBezTo>
                <a:cubicBezTo>
                  <a:pt x="52340" y="3231599"/>
                  <a:pt x="55082" y="3236056"/>
                  <a:pt x="56111" y="3242914"/>
                </a:cubicBezTo>
                <a:cubicBezTo>
                  <a:pt x="58510" y="3256630"/>
                  <a:pt x="65023" y="3310466"/>
                  <a:pt x="65023" y="3314581"/>
                </a:cubicBezTo>
                <a:cubicBezTo>
                  <a:pt x="65023" y="3315952"/>
                  <a:pt x="67080" y="3317324"/>
                  <a:pt x="69822" y="3317324"/>
                </a:cubicBezTo>
                <a:cubicBezTo>
                  <a:pt x="73250" y="3317324"/>
                  <a:pt x="74278" y="3311152"/>
                  <a:pt x="73935" y="3290235"/>
                </a:cubicBezTo>
                <a:cubicBezTo>
                  <a:pt x="73592" y="3272404"/>
                  <a:pt x="74964" y="3261431"/>
                  <a:pt x="78049" y="3258688"/>
                </a:cubicBezTo>
                <a:cubicBezTo>
                  <a:pt x="81476" y="3254916"/>
                  <a:pt x="82162" y="3256288"/>
                  <a:pt x="82505" y="3265203"/>
                </a:cubicBezTo>
                <a:cubicBezTo>
                  <a:pt x="82847" y="3271375"/>
                  <a:pt x="83533" y="3277890"/>
                  <a:pt x="83876" y="3279605"/>
                </a:cubicBezTo>
                <a:cubicBezTo>
                  <a:pt x="84219" y="3281662"/>
                  <a:pt x="85247" y="3293321"/>
                  <a:pt x="85590" y="3306351"/>
                </a:cubicBezTo>
                <a:cubicBezTo>
                  <a:pt x="86618" y="3324868"/>
                  <a:pt x="86961" y="3326239"/>
                  <a:pt x="87989" y="3313895"/>
                </a:cubicBezTo>
                <a:cubicBezTo>
                  <a:pt x="88675" y="3305322"/>
                  <a:pt x="90046" y="3294692"/>
                  <a:pt x="91074" y="3289892"/>
                </a:cubicBezTo>
                <a:cubicBezTo>
                  <a:pt x="92788" y="3281662"/>
                  <a:pt x="93131" y="3281662"/>
                  <a:pt x="96901" y="3288177"/>
                </a:cubicBezTo>
                <a:cubicBezTo>
                  <a:pt x="100672" y="3294692"/>
                  <a:pt x="101015" y="3294349"/>
                  <a:pt x="103071" y="3284748"/>
                </a:cubicBezTo>
                <a:cubicBezTo>
                  <a:pt x="104442" y="3279262"/>
                  <a:pt x="105471" y="3268289"/>
                  <a:pt x="105814" y="3260745"/>
                </a:cubicBezTo>
                <a:cubicBezTo>
                  <a:pt x="106499" y="3240514"/>
                  <a:pt x="112669" y="3250115"/>
                  <a:pt x="115069" y="3275490"/>
                </a:cubicBezTo>
                <a:cubicBezTo>
                  <a:pt x="116440" y="3287149"/>
                  <a:pt x="118839" y="3296750"/>
                  <a:pt x="120896" y="3296750"/>
                </a:cubicBezTo>
                <a:cubicBezTo>
                  <a:pt x="122952" y="3296750"/>
                  <a:pt x="123295" y="3290235"/>
                  <a:pt x="121239" y="3278919"/>
                </a:cubicBezTo>
                <a:cubicBezTo>
                  <a:pt x="117125" y="3252859"/>
                  <a:pt x="117811" y="3204853"/>
                  <a:pt x="122610" y="3200052"/>
                </a:cubicBezTo>
                <a:cubicBezTo>
                  <a:pt x="125352" y="3197309"/>
                  <a:pt x="126723" y="3198337"/>
                  <a:pt x="128094" y="3204510"/>
                </a:cubicBezTo>
                <a:cubicBezTo>
                  <a:pt x="129808" y="3214454"/>
                  <a:pt x="137692" y="3297436"/>
                  <a:pt x="138377" y="3313552"/>
                </a:cubicBezTo>
                <a:cubicBezTo>
                  <a:pt x="138720" y="3327954"/>
                  <a:pt x="146947" y="3332411"/>
                  <a:pt x="147632" y="3318352"/>
                </a:cubicBezTo>
                <a:cubicBezTo>
                  <a:pt x="148318" y="3309437"/>
                  <a:pt x="148318" y="3309780"/>
                  <a:pt x="150375" y="3320753"/>
                </a:cubicBezTo>
                <a:cubicBezTo>
                  <a:pt x="151746" y="3327268"/>
                  <a:pt x="151403" y="3336526"/>
                  <a:pt x="149689" y="3341327"/>
                </a:cubicBezTo>
                <a:cubicBezTo>
                  <a:pt x="147975" y="3346127"/>
                  <a:pt x="146604" y="3358129"/>
                  <a:pt x="146947" y="3368416"/>
                </a:cubicBezTo>
                <a:cubicBezTo>
                  <a:pt x="146947" y="3385561"/>
                  <a:pt x="145919" y="3387961"/>
                  <a:pt x="133579" y="3400306"/>
                </a:cubicBezTo>
                <a:lnTo>
                  <a:pt x="120210" y="3413679"/>
                </a:lnTo>
                <a:lnTo>
                  <a:pt x="128437" y="3510376"/>
                </a:lnTo>
                <a:cubicBezTo>
                  <a:pt x="133236" y="3563526"/>
                  <a:pt x="137006" y="3607760"/>
                  <a:pt x="137006" y="3608789"/>
                </a:cubicBezTo>
                <a:cubicBezTo>
                  <a:pt x="138035" y="3614275"/>
                  <a:pt x="143519" y="3594730"/>
                  <a:pt x="143519" y="3584786"/>
                </a:cubicBezTo>
                <a:cubicBezTo>
                  <a:pt x="144205" y="3567298"/>
                  <a:pt x="147290" y="3557354"/>
                  <a:pt x="152774" y="3557354"/>
                </a:cubicBezTo>
                <a:cubicBezTo>
                  <a:pt x="155859" y="3557354"/>
                  <a:pt x="157573" y="3561811"/>
                  <a:pt x="157916" y="3570384"/>
                </a:cubicBezTo>
                <a:cubicBezTo>
                  <a:pt x="158259" y="3582728"/>
                  <a:pt x="158259" y="3582728"/>
                  <a:pt x="162372" y="3565926"/>
                </a:cubicBezTo>
                <a:cubicBezTo>
                  <a:pt x="164429" y="3556325"/>
                  <a:pt x="169570" y="3542952"/>
                  <a:pt x="174026" y="3536437"/>
                </a:cubicBezTo>
                <a:cubicBezTo>
                  <a:pt x="185681" y="3517234"/>
                  <a:pt x="182253" y="3471629"/>
                  <a:pt x="167856" y="3456541"/>
                </a:cubicBezTo>
                <a:cubicBezTo>
                  <a:pt x="160658" y="3448654"/>
                  <a:pt x="160658" y="3447626"/>
                  <a:pt x="165800" y="3440082"/>
                </a:cubicBezTo>
                <a:cubicBezTo>
                  <a:pt x="171970" y="3431509"/>
                  <a:pt x="172998" y="3418136"/>
                  <a:pt x="167856" y="3415050"/>
                </a:cubicBezTo>
                <a:cubicBezTo>
                  <a:pt x="165800" y="3413679"/>
                  <a:pt x="164771" y="3414022"/>
                  <a:pt x="165114" y="3415736"/>
                </a:cubicBezTo>
                <a:cubicBezTo>
                  <a:pt x="165457" y="3417108"/>
                  <a:pt x="164086" y="3421565"/>
                  <a:pt x="162029" y="3425680"/>
                </a:cubicBezTo>
                <a:cubicBezTo>
                  <a:pt x="157916" y="3433224"/>
                  <a:pt x="155174" y="3452083"/>
                  <a:pt x="154145" y="3485345"/>
                </a:cubicBezTo>
                <a:lnTo>
                  <a:pt x="153460" y="3504204"/>
                </a:lnTo>
                <a:lnTo>
                  <a:pt x="150375" y="3487059"/>
                </a:lnTo>
                <a:cubicBezTo>
                  <a:pt x="148661" y="3476772"/>
                  <a:pt x="149004" y="3448312"/>
                  <a:pt x="151403" y="3415050"/>
                </a:cubicBezTo>
                <a:cubicBezTo>
                  <a:pt x="153802" y="3384875"/>
                  <a:pt x="155516" y="3345442"/>
                  <a:pt x="155859" y="3326925"/>
                </a:cubicBezTo>
                <a:cubicBezTo>
                  <a:pt x="155859" y="3292635"/>
                  <a:pt x="160658" y="3274804"/>
                  <a:pt x="161344" y="3307380"/>
                </a:cubicBezTo>
                <a:cubicBezTo>
                  <a:pt x="161344" y="3317667"/>
                  <a:pt x="163743" y="3331383"/>
                  <a:pt x="166485" y="3337898"/>
                </a:cubicBezTo>
                <a:cubicBezTo>
                  <a:pt x="170941" y="3348871"/>
                  <a:pt x="171284" y="3345442"/>
                  <a:pt x="170256" y="3296407"/>
                </a:cubicBezTo>
                <a:cubicBezTo>
                  <a:pt x="169570" y="3259031"/>
                  <a:pt x="167856" y="3240857"/>
                  <a:pt x="164771" y="3237428"/>
                </a:cubicBezTo>
                <a:cubicBezTo>
                  <a:pt x="162372" y="3234342"/>
                  <a:pt x="161001" y="3227827"/>
                  <a:pt x="161686" y="3222340"/>
                </a:cubicBezTo>
                <a:lnTo>
                  <a:pt x="163057" y="3212739"/>
                </a:lnTo>
                <a:lnTo>
                  <a:pt x="167171" y="3221312"/>
                </a:lnTo>
                <a:cubicBezTo>
                  <a:pt x="170941" y="3229198"/>
                  <a:pt x="171284" y="3228856"/>
                  <a:pt x="169570" y="3216168"/>
                </a:cubicBezTo>
                <a:cubicBezTo>
                  <a:pt x="168885" y="3208624"/>
                  <a:pt x="168199" y="3196623"/>
                  <a:pt x="167856" y="3189079"/>
                </a:cubicBezTo>
                <a:lnTo>
                  <a:pt x="167856" y="3175706"/>
                </a:lnTo>
                <a:lnTo>
                  <a:pt x="160658" y="3184964"/>
                </a:lnTo>
                <a:cubicBezTo>
                  <a:pt x="155174" y="3192165"/>
                  <a:pt x="153802" y="3198337"/>
                  <a:pt x="154145" y="3216854"/>
                </a:cubicBezTo>
                <a:cubicBezTo>
                  <a:pt x="154831" y="3250115"/>
                  <a:pt x="154488" y="3251830"/>
                  <a:pt x="150717" y="3244972"/>
                </a:cubicBezTo>
                <a:cubicBezTo>
                  <a:pt x="146604" y="3237771"/>
                  <a:pt x="143176" y="2945277"/>
                  <a:pt x="146947" y="2931561"/>
                </a:cubicBezTo>
                <a:lnTo>
                  <a:pt x="149689" y="2921274"/>
                </a:lnTo>
                <a:lnTo>
                  <a:pt x="153802" y="2930875"/>
                </a:lnTo>
                <a:cubicBezTo>
                  <a:pt x="155859" y="2936362"/>
                  <a:pt x="157573" y="2949392"/>
                  <a:pt x="157916" y="2960022"/>
                </a:cubicBezTo>
                <a:cubicBezTo>
                  <a:pt x="158259" y="2990883"/>
                  <a:pt x="163057" y="2997398"/>
                  <a:pt x="165114" y="2969623"/>
                </a:cubicBezTo>
                <a:cubicBezTo>
                  <a:pt x="166142" y="2956936"/>
                  <a:pt x="168885" y="2944591"/>
                  <a:pt x="170941" y="2942534"/>
                </a:cubicBezTo>
                <a:cubicBezTo>
                  <a:pt x="173684" y="2939791"/>
                  <a:pt x="174712" y="2951107"/>
                  <a:pt x="174712" y="2984711"/>
                </a:cubicBezTo>
                <a:cubicBezTo>
                  <a:pt x="174712" y="3009742"/>
                  <a:pt x="175740" y="3029288"/>
                  <a:pt x="177111" y="3027916"/>
                </a:cubicBezTo>
                <a:cubicBezTo>
                  <a:pt x="178482" y="3026545"/>
                  <a:pt x="179854" y="3000827"/>
                  <a:pt x="179854" y="2970652"/>
                </a:cubicBezTo>
                <a:cubicBezTo>
                  <a:pt x="179854" y="2926075"/>
                  <a:pt x="179168" y="2917159"/>
                  <a:pt x="175740" y="2921960"/>
                </a:cubicBezTo>
                <a:cubicBezTo>
                  <a:pt x="171627" y="2927446"/>
                  <a:pt x="171284" y="2927104"/>
                  <a:pt x="171284" y="2920931"/>
                </a:cubicBezTo>
                <a:cubicBezTo>
                  <a:pt x="171284" y="2912359"/>
                  <a:pt x="162029" y="2898986"/>
                  <a:pt x="155859" y="2898986"/>
                </a:cubicBezTo>
                <a:cubicBezTo>
                  <a:pt x="153460" y="2898986"/>
                  <a:pt x="150375" y="2901729"/>
                  <a:pt x="149689" y="2905158"/>
                </a:cubicBezTo>
                <a:cubicBezTo>
                  <a:pt x="148661" y="2908244"/>
                  <a:pt x="147632" y="2886298"/>
                  <a:pt x="147290" y="2856123"/>
                </a:cubicBezTo>
                <a:cubicBezTo>
                  <a:pt x="146947" y="2825948"/>
                  <a:pt x="145919" y="2804002"/>
                  <a:pt x="144890" y="2807431"/>
                </a:cubicBezTo>
                <a:cubicBezTo>
                  <a:pt x="142491" y="2816347"/>
                  <a:pt x="137006" y="2814632"/>
                  <a:pt x="137006" y="2804688"/>
                </a:cubicBezTo>
                <a:cubicBezTo>
                  <a:pt x="137006" y="2799888"/>
                  <a:pt x="139749" y="2794744"/>
                  <a:pt x="143519" y="2792687"/>
                </a:cubicBezTo>
                <a:cubicBezTo>
                  <a:pt x="147290" y="2790972"/>
                  <a:pt x="151060" y="2784800"/>
                  <a:pt x="152431" y="2779314"/>
                </a:cubicBezTo>
                <a:cubicBezTo>
                  <a:pt x="153802" y="2772456"/>
                  <a:pt x="156202" y="2769712"/>
                  <a:pt x="159630" y="2771084"/>
                </a:cubicBezTo>
                <a:cubicBezTo>
                  <a:pt x="163400" y="2772456"/>
                  <a:pt x="164429" y="2767312"/>
                  <a:pt x="164429" y="2740909"/>
                </a:cubicBezTo>
                <a:cubicBezTo>
                  <a:pt x="164429" y="2690845"/>
                  <a:pt x="168199" y="2551628"/>
                  <a:pt x="169570" y="2545113"/>
                </a:cubicBezTo>
                <a:cubicBezTo>
                  <a:pt x="170256" y="2541684"/>
                  <a:pt x="169227" y="2538941"/>
                  <a:pt x="167514" y="2538941"/>
                </a:cubicBezTo>
                <a:cubicBezTo>
                  <a:pt x="165800" y="2538941"/>
                  <a:pt x="164429" y="2542713"/>
                  <a:pt x="164429" y="2547513"/>
                </a:cubicBezTo>
                <a:cubicBezTo>
                  <a:pt x="164429" y="2553000"/>
                  <a:pt x="162372" y="2556086"/>
                  <a:pt x="159287" y="2556086"/>
                </a:cubicBezTo>
                <a:cubicBezTo>
                  <a:pt x="156202" y="2556086"/>
                  <a:pt x="152431" y="2559858"/>
                  <a:pt x="150717" y="2564658"/>
                </a:cubicBezTo>
                <a:cubicBezTo>
                  <a:pt x="149004" y="2569459"/>
                  <a:pt x="145919" y="2573231"/>
                  <a:pt x="143862" y="2573231"/>
                </a:cubicBezTo>
                <a:cubicBezTo>
                  <a:pt x="141805" y="2573231"/>
                  <a:pt x="142834" y="2568087"/>
                  <a:pt x="145919" y="2560543"/>
                </a:cubicBezTo>
                <a:cubicBezTo>
                  <a:pt x="158944" y="2530368"/>
                  <a:pt x="160658" y="2523510"/>
                  <a:pt x="157230" y="2508423"/>
                </a:cubicBezTo>
                <a:cubicBezTo>
                  <a:pt x="155516" y="2500536"/>
                  <a:pt x="154831" y="2492649"/>
                  <a:pt x="155859" y="2490592"/>
                </a:cubicBezTo>
                <a:cubicBezTo>
                  <a:pt x="159972" y="2484420"/>
                  <a:pt x="164429" y="2487849"/>
                  <a:pt x="164429" y="2497107"/>
                </a:cubicBezTo>
                <a:cubicBezTo>
                  <a:pt x="164429" y="2503622"/>
                  <a:pt x="165457" y="2504994"/>
                  <a:pt x="167514" y="2501908"/>
                </a:cubicBezTo>
                <a:cubicBezTo>
                  <a:pt x="172998" y="2492992"/>
                  <a:pt x="175397" y="2515624"/>
                  <a:pt x="175055" y="2576317"/>
                </a:cubicBezTo>
                <a:cubicBezTo>
                  <a:pt x="174712" y="2609235"/>
                  <a:pt x="175397" y="2635296"/>
                  <a:pt x="176426" y="2634267"/>
                </a:cubicBezTo>
                <a:cubicBezTo>
                  <a:pt x="178140" y="2632552"/>
                  <a:pt x="180539" y="2561229"/>
                  <a:pt x="182939" y="2449101"/>
                </a:cubicBezTo>
                <a:cubicBezTo>
                  <a:pt x="183281" y="2425098"/>
                  <a:pt x="182596" y="2403495"/>
                  <a:pt x="180882" y="2401095"/>
                </a:cubicBezTo>
                <a:cubicBezTo>
                  <a:pt x="179511" y="2398695"/>
                  <a:pt x="178140" y="2406581"/>
                  <a:pt x="178140" y="2419612"/>
                </a:cubicBezTo>
                <a:cubicBezTo>
                  <a:pt x="178140" y="2440186"/>
                  <a:pt x="177454" y="2442243"/>
                  <a:pt x="171627" y="2440528"/>
                </a:cubicBezTo>
                <a:cubicBezTo>
                  <a:pt x="167171" y="2439500"/>
                  <a:pt x="164429" y="2440871"/>
                  <a:pt x="163400" y="2445329"/>
                </a:cubicBezTo>
                <a:cubicBezTo>
                  <a:pt x="162372" y="2449101"/>
                  <a:pt x="161686" y="2447386"/>
                  <a:pt x="161344" y="2441214"/>
                </a:cubicBezTo>
                <a:cubicBezTo>
                  <a:pt x="161344" y="2435728"/>
                  <a:pt x="163400" y="2427841"/>
                  <a:pt x="166142" y="2424412"/>
                </a:cubicBezTo>
                <a:cubicBezTo>
                  <a:pt x="171627" y="2417211"/>
                  <a:pt x="172998" y="2401781"/>
                  <a:pt x="168542" y="2401781"/>
                </a:cubicBezTo>
                <a:cubicBezTo>
                  <a:pt x="166828" y="2401781"/>
                  <a:pt x="164086" y="2405896"/>
                  <a:pt x="161686" y="2411382"/>
                </a:cubicBezTo>
                <a:cubicBezTo>
                  <a:pt x="157916" y="2419954"/>
                  <a:pt x="157916" y="2419612"/>
                  <a:pt x="159287" y="2405210"/>
                </a:cubicBezTo>
                <a:cubicBezTo>
                  <a:pt x="159972" y="2396637"/>
                  <a:pt x="161686" y="2367148"/>
                  <a:pt x="163057" y="2339373"/>
                </a:cubicBezTo>
                <a:cubicBezTo>
                  <a:pt x="165114" y="2295482"/>
                  <a:pt x="164429" y="2288281"/>
                  <a:pt x="159630" y="2283480"/>
                </a:cubicBezTo>
                <a:cubicBezTo>
                  <a:pt x="156545" y="2280051"/>
                  <a:pt x="154145" y="2272165"/>
                  <a:pt x="154145" y="2263935"/>
                </a:cubicBezTo>
                <a:cubicBezTo>
                  <a:pt x="154145" y="2243018"/>
                  <a:pt x="161001" y="2205299"/>
                  <a:pt x="165800" y="2201184"/>
                </a:cubicBezTo>
                <a:cubicBezTo>
                  <a:pt x="170256" y="2197069"/>
                  <a:pt x="171627" y="2157636"/>
                  <a:pt x="167171" y="2160379"/>
                </a:cubicBezTo>
                <a:cubicBezTo>
                  <a:pt x="165457" y="2161408"/>
                  <a:pt x="161686" y="2160379"/>
                  <a:pt x="158944" y="2157979"/>
                </a:cubicBezTo>
                <a:cubicBezTo>
                  <a:pt x="156202" y="2155579"/>
                  <a:pt x="154145" y="2155236"/>
                  <a:pt x="154488" y="2156950"/>
                </a:cubicBezTo>
                <a:cubicBezTo>
                  <a:pt x="155174" y="2158665"/>
                  <a:pt x="154145" y="2177867"/>
                  <a:pt x="152431" y="2199470"/>
                </a:cubicBezTo>
                <a:cubicBezTo>
                  <a:pt x="150375" y="2227588"/>
                  <a:pt x="149004" y="2235817"/>
                  <a:pt x="146947" y="2228616"/>
                </a:cubicBezTo>
                <a:lnTo>
                  <a:pt x="144547" y="2218329"/>
                </a:lnTo>
                <a:lnTo>
                  <a:pt x="143862" y="2230331"/>
                </a:lnTo>
                <a:cubicBezTo>
                  <a:pt x="143519" y="2236846"/>
                  <a:pt x="142491" y="2247133"/>
                  <a:pt x="141805" y="2252619"/>
                </a:cubicBezTo>
                <a:cubicBezTo>
                  <a:pt x="140777" y="2260506"/>
                  <a:pt x="141120" y="2261535"/>
                  <a:pt x="143862" y="2257763"/>
                </a:cubicBezTo>
                <a:cubicBezTo>
                  <a:pt x="146261" y="2254334"/>
                  <a:pt x="146604" y="2280394"/>
                  <a:pt x="144890" y="2340402"/>
                </a:cubicBezTo>
                <a:cubicBezTo>
                  <a:pt x="143176" y="2419954"/>
                  <a:pt x="143519" y="2428184"/>
                  <a:pt x="148318" y="2430241"/>
                </a:cubicBezTo>
                <a:cubicBezTo>
                  <a:pt x="151746" y="2431613"/>
                  <a:pt x="154145" y="2435728"/>
                  <a:pt x="154145" y="2439843"/>
                </a:cubicBezTo>
                <a:cubicBezTo>
                  <a:pt x="154145" y="2444643"/>
                  <a:pt x="152431" y="2446358"/>
                  <a:pt x="149346" y="2445329"/>
                </a:cubicBezTo>
                <a:cubicBezTo>
                  <a:pt x="145919" y="2443957"/>
                  <a:pt x="144205" y="2448072"/>
                  <a:pt x="142834" y="2460760"/>
                </a:cubicBezTo>
                <a:cubicBezTo>
                  <a:pt x="140434" y="2480305"/>
                  <a:pt x="138720" y="2483734"/>
                  <a:pt x="133236" y="2478247"/>
                </a:cubicBezTo>
                <a:cubicBezTo>
                  <a:pt x="130494" y="2475504"/>
                  <a:pt x="130151" y="2458016"/>
                  <a:pt x="131522" y="2419954"/>
                </a:cubicBezTo>
                <a:cubicBezTo>
                  <a:pt x="134950" y="2346231"/>
                  <a:pt x="135635" y="2236846"/>
                  <a:pt x="133236" y="2235131"/>
                </a:cubicBezTo>
                <a:cubicBezTo>
                  <a:pt x="131865" y="2234446"/>
                  <a:pt x="130836" y="2245075"/>
                  <a:pt x="130494" y="2258791"/>
                </a:cubicBezTo>
                <a:cubicBezTo>
                  <a:pt x="130151" y="2272507"/>
                  <a:pt x="129122" y="2287595"/>
                  <a:pt x="128094" y="2292053"/>
                </a:cubicBezTo>
                <a:cubicBezTo>
                  <a:pt x="126037" y="2301997"/>
                  <a:pt x="123981" y="2333201"/>
                  <a:pt x="121924" y="2383950"/>
                </a:cubicBezTo>
                <a:cubicBezTo>
                  <a:pt x="121239" y="2403838"/>
                  <a:pt x="118839" y="2421326"/>
                  <a:pt x="116782" y="2423383"/>
                </a:cubicBezTo>
                <a:cubicBezTo>
                  <a:pt x="114726" y="2425441"/>
                  <a:pt x="113012" y="2433670"/>
                  <a:pt x="113012" y="2441557"/>
                </a:cubicBezTo>
                <a:cubicBezTo>
                  <a:pt x="113012" y="2449787"/>
                  <a:pt x="111641" y="2457331"/>
                  <a:pt x="109584" y="2458359"/>
                </a:cubicBezTo>
                <a:cubicBezTo>
                  <a:pt x="105128" y="2461102"/>
                  <a:pt x="105128" y="2446358"/>
                  <a:pt x="109584" y="2406924"/>
                </a:cubicBezTo>
                <a:cubicBezTo>
                  <a:pt x="112326" y="2384293"/>
                  <a:pt x="112326" y="2374006"/>
                  <a:pt x="109241" y="2368862"/>
                </a:cubicBezTo>
                <a:cubicBezTo>
                  <a:pt x="106499" y="2363033"/>
                  <a:pt x="106842" y="2359261"/>
                  <a:pt x="110955" y="2351032"/>
                </a:cubicBezTo>
                <a:cubicBezTo>
                  <a:pt x="114726" y="2343831"/>
                  <a:pt x="116440" y="2331829"/>
                  <a:pt x="116097" y="2313655"/>
                </a:cubicBezTo>
                <a:cubicBezTo>
                  <a:pt x="116097" y="2291710"/>
                  <a:pt x="115411" y="2288281"/>
                  <a:pt x="112326" y="2294796"/>
                </a:cubicBezTo>
                <a:cubicBezTo>
                  <a:pt x="105471" y="2308512"/>
                  <a:pt x="102386" y="2302683"/>
                  <a:pt x="104100" y="2281080"/>
                </a:cubicBezTo>
                <a:cubicBezTo>
                  <a:pt x="106842" y="2254334"/>
                  <a:pt x="106842" y="2186782"/>
                  <a:pt x="105128" y="2103458"/>
                </a:cubicBezTo>
                <a:cubicBezTo>
                  <a:pt x="102043" y="1974184"/>
                  <a:pt x="104442" y="1801020"/>
                  <a:pt x="109584" y="1791762"/>
                </a:cubicBezTo>
                <a:cubicBezTo>
                  <a:pt x="111298" y="1787990"/>
                  <a:pt x="113012" y="1772559"/>
                  <a:pt x="113012" y="1757129"/>
                </a:cubicBezTo>
                <a:cubicBezTo>
                  <a:pt x="113012" y="1733469"/>
                  <a:pt x="112326" y="1729354"/>
                  <a:pt x="107870" y="1731068"/>
                </a:cubicBezTo>
                <a:cubicBezTo>
                  <a:pt x="100672" y="1733812"/>
                  <a:pt x="100672" y="1712895"/>
                  <a:pt x="107870" y="1707751"/>
                </a:cubicBezTo>
                <a:cubicBezTo>
                  <a:pt x="111984" y="1704665"/>
                  <a:pt x="112326" y="1701579"/>
                  <a:pt x="109584" y="1691978"/>
                </a:cubicBezTo>
                <a:cubicBezTo>
                  <a:pt x="107185" y="1684091"/>
                  <a:pt x="107185" y="1679633"/>
                  <a:pt x="109584" y="1678948"/>
                </a:cubicBezTo>
                <a:cubicBezTo>
                  <a:pt x="113355" y="1677576"/>
                  <a:pt x="114383" y="1663517"/>
                  <a:pt x="110612" y="1660088"/>
                </a:cubicBezTo>
                <a:cubicBezTo>
                  <a:pt x="109584" y="1658716"/>
                  <a:pt x="105471" y="1661803"/>
                  <a:pt x="102043" y="1666946"/>
                </a:cubicBezTo>
                <a:lnTo>
                  <a:pt x="95873" y="1676547"/>
                </a:lnTo>
                <a:lnTo>
                  <a:pt x="95873" y="1644315"/>
                </a:lnTo>
                <a:cubicBezTo>
                  <a:pt x="95873" y="1618597"/>
                  <a:pt x="97244" y="1610710"/>
                  <a:pt x="101700" y="1605567"/>
                </a:cubicBezTo>
                <a:cubicBezTo>
                  <a:pt x="107185" y="1599395"/>
                  <a:pt x="107185" y="1599052"/>
                  <a:pt x="99986" y="1596994"/>
                </a:cubicBezTo>
                <a:cubicBezTo>
                  <a:pt x="93474" y="1595280"/>
                  <a:pt x="92445" y="1592880"/>
                  <a:pt x="92445" y="1576763"/>
                </a:cubicBezTo>
                <a:cubicBezTo>
                  <a:pt x="92445" y="1557904"/>
                  <a:pt x="87989" y="1552075"/>
                  <a:pt x="84561" y="1565791"/>
                </a:cubicBezTo>
                <a:cubicBezTo>
                  <a:pt x="82162" y="1574363"/>
                  <a:pt x="83533" y="1617911"/>
                  <a:pt x="87304" y="1662488"/>
                </a:cubicBezTo>
                <a:cubicBezTo>
                  <a:pt x="89360" y="1685463"/>
                  <a:pt x="89017" y="1692321"/>
                  <a:pt x="86275" y="1690606"/>
                </a:cubicBezTo>
                <a:cubicBezTo>
                  <a:pt x="83533" y="1688892"/>
                  <a:pt x="82162" y="1691635"/>
                  <a:pt x="82162" y="1698493"/>
                </a:cubicBezTo>
                <a:cubicBezTo>
                  <a:pt x="82162" y="1703979"/>
                  <a:pt x="84219" y="1709123"/>
                  <a:pt x="86618" y="1710151"/>
                </a:cubicBezTo>
                <a:cubicBezTo>
                  <a:pt x="89703" y="1711180"/>
                  <a:pt x="89017" y="1713238"/>
                  <a:pt x="84904" y="1718381"/>
                </a:cubicBezTo>
                <a:cubicBezTo>
                  <a:pt x="80448" y="1723182"/>
                  <a:pt x="78734" y="1730725"/>
                  <a:pt x="78734" y="1744099"/>
                </a:cubicBezTo>
                <a:cubicBezTo>
                  <a:pt x="78734" y="1756443"/>
                  <a:pt x="77020" y="1764673"/>
                  <a:pt x="73935" y="1767416"/>
                </a:cubicBezTo>
                <a:cubicBezTo>
                  <a:pt x="70165" y="1770159"/>
                  <a:pt x="69479" y="1775988"/>
                  <a:pt x="70507" y="1787304"/>
                </a:cubicBezTo>
                <a:cubicBezTo>
                  <a:pt x="71536" y="1796219"/>
                  <a:pt x="70850" y="1810278"/>
                  <a:pt x="69136" y="1818851"/>
                </a:cubicBezTo>
                <a:lnTo>
                  <a:pt x="65709" y="1834281"/>
                </a:lnTo>
                <a:lnTo>
                  <a:pt x="64680" y="1811993"/>
                </a:lnTo>
                <a:cubicBezTo>
                  <a:pt x="62966" y="1765015"/>
                  <a:pt x="63309" y="1759529"/>
                  <a:pt x="68794" y="1752328"/>
                </a:cubicBezTo>
                <a:cubicBezTo>
                  <a:pt x="72564" y="1747528"/>
                  <a:pt x="73592" y="1742727"/>
                  <a:pt x="71536" y="1738269"/>
                </a:cubicBezTo>
                <a:cubicBezTo>
                  <a:pt x="70165" y="1734497"/>
                  <a:pt x="68794" y="1733469"/>
                  <a:pt x="68794" y="1735869"/>
                </a:cubicBezTo>
                <a:cubicBezTo>
                  <a:pt x="68108" y="1743756"/>
                  <a:pt x="61595" y="1739984"/>
                  <a:pt x="61595" y="1731754"/>
                </a:cubicBezTo>
                <a:cubicBezTo>
                  <a:pt x="61595" y="1726611"/>
                  <a:pt x="63995" y="1722839"/>
                  <a:pt x="68451" y="1721810"/>
                </a:cubicBezTo>
                <a:cubicBezTo>
                  <a:pt x="72221" y="1720781"/>
                  <a:pt x="75306" y="1718381"/>
                  <a:pt x="75306" y="1716324"/>
                </a:cubicBezTo>
                <a:cubicBezTo>
                  <a:pt x="75306" y="1714266"/>
                  <a:pt x="73250" y="1713580"/>
                  <a:pt x="70850" y="1714609"/>
                </a:cubicBezTo>
                <a:cubicBezTo>
                  <a:pt x="67765" y="1715638"/>
                  <a:pt x="63995" y="1710837"/>
                  <a:pt x="59881" y="1700207"/>
                </a:cubicBezTo>
                <a:cubicBezTo>
                  <a:pt x="55425" y="1688549"/>
                  <a:pt x="54740" y="1683405"/>
                  <a:pt x="57482" y="1682377"/>
                </a:cubicBezTo>
                <a:cubicBezTo>
                  <a:pt x="63309" y="1680662"/>
                  <a:pt x="62624" y="1669003"/>
                  <a:pt x="56454" y="1666603"/>
                </a:cubicBezTo>
                <a:cubicBezTo>
                  <a:pt x="50284" y="1664203"/>
                  <a:pt x="49255" y="1626827"/>
                  <a:pt x="55082" y="1610025"/>
                </a:cubicBezTo>
                <a:cubicBezTo>
                  <a:pt x="59539" y="1597337"/>
                  <a:pt x="57139" y="1592880"/>
                  <a:pt x="49598" y="1599395"/>
                </a:cubicBezTo>
                <a:cubicBezTo>
                  <a:pt x="45142" y="1603167"/>
                  <a:pt x="44456" y="1602138"/>
                  <a:pt x="44456" y="1593908"/>
                </a:cubicBezTo>
                <a:cubicBezTo>
                  <a:pt x="44456" y="1588422"/>
                  <a:pt x="46170" y="1581564"/>
                  <a:pt x="47884" y="1578821"/>
                </a:cubicBezTo>
                <a:cubicBezTo>
                  <a:pt x="50969" y="1574363"/>
                  <a:pt x="51655" y="1574363"/>
                  <a:pt x="54740" y="1578821"/>
                </a:cubicBezTo>
                <a:cubicBezTo>
                  <a:pt x="56454" y="1581564"/>
                  <a:pt x="58510" y="1585679"/>
                  <a:pt x="59196" y="1587393"/>
                </a:cubicBezTo>
                <a:cubicBezTo>
                  <a:pt x="63309" y="1597680"/>
                  <a:pt x="66051" y="1580535"/>
                  <a:pt x="67422" y="1538701"/>
                </a:cubicBezTo>
                <a:cubicBezTo>
                  <a:pt x="69822" y="1471493"/>
                  <a:pt x="65366" y="1463949"/>
                  <a:pt x="55082" y="1517785"/>
                </a:cubicBezTo>
                <a:cubicBezTo>
                  <a:pt x="50284" y="1544531"/>
                  <a:pt x="43771" y="1567505"/>
                  <a:pt x="37258" y="1580535"/>
                </a:cubicBezTo>
                <a:cubicBezTo>
                  <a:pt x="29717" y="1595966"/>
                  <a:pt x="27660" y="1598366"/>
                  <a:pt x="28689" y="1590822"/>
                </a:cubicBezTo>
                <a:cubicBezTo>
                  <a:pt x="30403" y="1578821"/>
                  <a:pt x="25946" y="1526357"/>
                  <a:pt x="22176" y="1513670"/>
                </a:cubicBezTo>
                <a:cubicBezTo>
                  <a:pt x="20119" y="1506469"/>
                  <a:pt x="20462" y="1505783"/>
                  <a:pt x="24233" y="1509555"/>
                </a:cubicBezTo>
                <a:cubicBezTo>
                  <a:pt x="26632" y="1511612"/>
                  <a:pt x="29717" y="1513670"/>
                  <a:pt x="31088" y="1513670"/>
                </a:cubicBezTo>
                <a:cubicBezTo>
                  <a:pt x="32459" y="1513670"/>
                  <a:pt x="34516" y="1497211"/>
                  <a:pt x="35887" y="1476979"/>
                </a:cubicBezTo>
                <a:cubicBezTo>
                  <a:pt x="37258" y="1456405"/>
                  <a:pt x="39657" y="1438232"/>
                  <a:pt x="41714" y="1436174"/>
                </a:cubicBezTo>
                <a:cubicBezTo>
                  <a:pt x="43428" y="1433774"/>
                  <a:pt x="45485" y="1424173"/>
                  <a:pt x="46856" y="1414229"/>
                </a:cubicBezTo>
                <a:lnTo>
                  <a:pt x="48912" y="1396398"/>
                </a:lnTo>
                <a:lnTo>
                  <a:pt x="57825" y="1405313"/>
                </a:lnTo>
                <a:cubicBezTo>
                  <a:pt x="65366" y="1412857"/>
                  <a:pt x="66737" y="1417315"/>
                  <a:pt x="66737" y="1434460"/>
                </a:cubicBezTo>
                <a:cubicBezTo>
                  <a:pt x="66737" y="1464292"/>
                  <a:pt x="71879" y="1464292"/>
                  <a:pt x="72564" y="1434460"/>
                </a:cubicBezTo>
                <a:cubicBezTo>
                  <a:pt x="72907" y="1420401"/>
                  <a:pt x="73250" y="1398455"/>
                  <a:pt x="73592" y="1385082"/>
                </a:cubicBezTo>
                <a:cubicBezTo>
                  <a:pt x="73935" y="1372052"/>
                  <a:pt x="75306" y="1305529"/>
                  <a:pt x="77020" y="1237635"/>
                </a:cubicBezTo>
                <a:cubicBezTo>
                  <a:pt x="78391" y="1169741"/>
                  <a:pt x="79762" y="1110762"/>
                  <a:pt x="80448" y="1106647"/>
                </a:cubicBezTo>
                <a:cubicBezTo>
                  <a:pt x="81476" y="1097046"/>
                  <a:pt x="79420" y="1096703"/>
                  <a:pt x="73250" y="1104933"/>
                </a:cubicBezTo>
                <a:cubicBezTo>
                  <a:pt x="69136" y="1110076"/>
                  <a:pt x="68794" y="1109734"/>
                  <a:pt x="68451" y="1099789"/>
                </a:cubicBezTo>
                <a:cubicBezTo>
                  <a:pt x="68451" y="1092246"/>
                  <a:pt x="70850" y="1087102"/>
                  <a:pt x="75306" y="1084359"/>
                </a:cubicBezTo>
                <a:cubicBezTo>
                  <a:pt x="80791" y="1080930"/>
                  <a:pt x="82162" y="1076472"/>
                  <a:pt x="81819" y="1062756"/>
                </a:cubicBezTo>
                <a:cubicBezTo>
                  <a:pt x="81819" y="1049040"/>
                  <a:pt x="81134" y="1046983"/>
                  <a:pt x="78734" y="1053498"/>
                </a:cubicBezTo>
                <a:cubicBezTo>
                  <a:pt x="72221" y="1069614"/>
                  <a:pt x="68451" y="1060699"/>
                  <a:pt x="68108" y="1027780"/>
                </a:cubicBezTo>
                <a:cubicBezTo>
                  <a:pt x="66737" y="942741"/>
                  <a:pt x="58510" y="975660"/>
                  <a:pt x="58510" y="1067214"/>
                </a:cubicBezTo>
                <a:cubicBezTo>
                  <a:pt x="58167" y="1108019"/>
                  <a:pt x="57139" y="1129279"/>
                  <a:pt x="54740" y="1127907"/>
                </a:cubicBezTo>
                <a:cubicBezTo>
                  <a:pt x="53026" y="1126879"/>
                  <a:pt x="51312" y="1126193"/>
                  <a:pt x="51312" y="1126879"/>
                </a:cubicBezTo>
                <a:cubicBezTo>
                  <a:pt x="47884" y="1156025"/>
                  <a:pt x="47884" y="1166998"/>
                  <a:pt x="50969" y="1168712"/>
                </a:cubicBezTo>
                <a:cubicBezTo>
                  <a:pt x="53369" y="1170427"/>
                  <a:pt x="54740" y="1185172"/>
                  <a:pt x="54397" y="1211232"/>
                </a:cubicBezTo>
                <a:cubicBezTo>
                  <a:pt x="54054" y="1237292"/>
                  <a:pt x="53026" y="1247579"/>
                  <a:pt x="51312" y="1241064"/>
                </a:cubicBezTo>
                <a:cubicBezTo>
                  <a:pt x="49941" y="1235578"/>
                  <a:pt x="48227" y="1231806"/>
                  <a:pt x="47884" y="1233520"/>
                </a:cubicBezTo>
                <a:cubicBezTo>
                  <a:pt x="46170" y="1238321"/>
                  <a:pt x="45142" y="1242779"/>
                  <a:pt x="44799" y="1248951"/>
                </a:cubicBezTo>
                <a:cubicBezTo>
                  <a:pt x="44114" y="1253752"/>
                  <a:pt x="43428" y="1253409"/>
                  <a:pt x="41029" y="1247236"/>
                </a:cubicBezTo>
                <a:cubicBezTo>
                  <a:pt x="35544" y="1233520"/>
                  <a:pt x="35201" y="1220833"/>
                  <a:pt x="39315" y="1206088"/>
                </a:cubicBezTo>
                <a:cubicBezTo>
                  <a:pt x="43085" y="1194430"/>
                  <a:pt x="42742" y="1189972"/>
                  <a:pt x="38972" y="1182428"/>
                </a:cubicBezTo>
                <a:cubicBezTo>
                  <a:pt x="35201" y="1175570"/>
                  <a:pt x="35201" y="1172141"/>
                  <a:pt x="37944" y="1168712"/>
                </a:cubicBezTo>
                <a:cubicBezTo>
                  <a:pt x="40686" y="1165283"/>
                  <a:pt x="40686" y="1159454"/>
                  <a:pt x="37601" y="1146424"/>
                </a:cubicBezTo>
                <a:cubicBezTo>
                  <a:pt x="34859" y="1135108"/>
                  <a:pt x="32459" y="1130308"/>
                  <a:pt x="30745" y="1133394"/>
                </a:cubicBezTo>
                <a:cubicBezTo>
                  <a:pt x="29374" y="1136137"/>
                  <a:pt x="26289" y="1172141"/>
                  <a:pt x="23890" y="1213632"/>
                </a:cubicBezTo>
                <a:cubicBezTo>
                  <a:pt x="21490" y="1255123"/>
                  <a:pt x="18748" y="1290785"/>
                  <a:pt x="17377" y="1293185"/>
                </a:cubicBezTo>
                <a:cubicBezTo>
                  <a:pt x="16349" y="1295242"/>
                  <a:pt x="15320" y="1256838"/>
                  <a:pt x="15663" y="1207460"/>
                </a:cubicBezTo>
                <a:cubicBezTo>
                  <a:pt x="16006" y="1127221"/>
                  <a:pt x="12921" y="1056927"/>
                  <a:pt x="10521" y="1091903"/>
                </a:cubicBezTo>
                <a:cubicBezTo>
                  <a:pt x="8808" y="1118649"/>
                  <a:pt x="3666" y="1117620"/>
                  <a:pt x="3323" y="1090188"/>
                </a:cubicBezTo>
                <a:cubicBezTo>
                  <a:pt x="2980" y="1075101"/>
                  <a:pt x="1952" y="1041839"/>
                  <a:pt x="581" y="1016465"/>
                </a:cubicBezTo>
                <a:cubicBezTo>
                  <a:pt x="-2161" y="954743"/>
                  <a:pt x="-1819" y="953714"/>
                  <a:pt x="4351" y="894735"/>
                </a:cubicBezTo>
                <a:cubicBezTo>
                  <a:pt x="7094" y="866617"/>
                  <a:pt x="10521" y="828555"/>
                  <a:pt x="11550" y="810725"/>
                </a:cubicBezTo>
                <a:cubicBezTo>
                  <a:pt x="17377" y="708883"/>
                  <a:pt x="20805" y="484627"/>
                  <a:pt x="16349" y="469539"/>
                </a:cubicBezTo>
                <a:cubicBezTo>
                  <a:pt x="14978" y="464053"/>
                  <a:pt x="12578" y="425305"/>
                  <a:pt x="11550" y="383814"/>
                </a:cubicBezTo>
                <a:cubicBezTo>
                  <a:pt x="9150" y="308719"/>
                  <a:pt x="9150" y="308376"/>
                  <a:pt x="18405" y="282659"/>
                </a:cubicBezTo>
                <a:cubicBezTo>
                  <a:pt x="26632" y="258999"/>
                  <a:pt x="30060" y="243225"/>
                  <a:pt x="30403" y="226423"/>
                </a:cubicBezTo>
                <a:cubicBezTo>
                  <a:pt x="30745" y="222308"/>
                  <a:pt x="32459" y="220937"/>
                  <a:pt x="36230" y="222308"/>
                </a:cubicBezTo>
                <a:cubicBezTo>
                  <a:pt x="40686" y="224023"/>
                  <a:pt x="41371" y="222651"/>
                  <a:pt x="39657" y="215450"/>
                </a:cubicBezTo>
                <a:cubicBezTo>
                  <a:pt x="38286" y="210307"/>
                  <a:pt x="36572" y="201734"/>
                  <a:pt x="35887" y="195562"/>
                </a:cubicBezTo>
                <a:lnTo>
                  <a:pt x="34173" y="184932"/>
                </a:lnTo>
                <a:lnTo>
                  <a:pt x="38286" y="194190"/>
                </a:lnTo>
                <a:cubicBezTo>
                  <a:pt x="42057" y="202763"/>
                  <a:pt x="43085" y="203106"/>
                  <a:pt x="59539" y="201391"/>
                </a:cubicBezTo>
                <a:lnTo>
                  <a:pt x="77363" y="199677"/>
                </a:lnTo>
                <a:lnTo>
                  <a:pt x="88332" y="217165"/>
                </a:lnTo>
                <a:cubicBezTo>
                  <a:pt x="101015" y="237739"/>
                  <a:pt x="101015" y="238082"/>
                  <a:pt x="94159" y="238082"/>
                </a:cubicBezTo>
                <a:cubicBezTo>
                  <a:pt x="91417" y="238082"/>
                  <a:pt x="89017" y="240825"/>
                  <a:pt x="89017" y="244254"/>
                </a:cubicBezTo>
                <a:cubicBezTo>
                  <a:pt x="89017" y="253169"/>
                  <a:pt x="108899" y="279915"/>
                  <a:pt x="113355" y="277172"/>
                </a:cubicBezTo>
                <a:cubicBezTo>
                  <a:pt x="119182" y="273743"/>
                  <a:pt x="154145" y="217851"/>
                  <a:pt x="154145" y="212021"/>
                </a:cubicBezTo>
                <a:cubicBezTo>
                  <a:pt x="154145" y="209278"/>
                  <a:pt x="155516" y="207564"/>
                  <a:pt x="157230" y="208592"/>
                </a:cubicBezTo>
                <a:cubicBezTo>
                  <a:pt x="158944" y="209621"/>
                  <a:pt x="161001" y="208249"/>
                  <a:pt x="162372" y="205506"/>
                </a:cubicBezTo>
                <a:cubicBezTo>
                  <a:pt x="165800" y="195905"/>
                  <a:pt x="169913" y="200363"/>
                  <a:pt x="176083" y="219222"/>
                </a:cubicBezTo>
                <a:cubicBezTo>
                  <a:pt x="179168" y="229509"/>
                  <a:pt x="182596" y="238082"/>
                  <a:pt x="183624" y="238082"/>
                </a:cubicBezTo>
                <a:cubicBezTo>
                  <a:pt x="184310" y="238082"/>
                  <a:pt x="188766" y="229852"/>
                  <a:pt x="193222" y="219908"/>
                </a:cubicBezTo>
                <a:lnTo>
                  <a:pt x="201448" y="202077"/>
                </a:lnTo>
                <a:lnTo>
                  <a:pt x="201791" y="216822"/>
                </a:lnTo>
                <a:cubicBezTo>
                  <a:pt x="202134" y="224709"/>
                  <a:pt x="203505" y="231224"/>
                  <a:pt x="205562" y="231224"/>
                </a:cubicBezTo>
                <a:cubicBezTo>
                  <a:pt x="211732" y="231224"/>
                  <a:pt x="213446" y="213393"/>
                  <a:pt x="209332" y="196591"/>
                </a:cubicBezTo>
                <a:cubicBezTo>
                  <a:pt x="206590" y="185618"/>
                  <a:pt x="206247" y="176703"/>
                  <a:pt x="208304" y="168816"/>
                </a:cubicBezTo>
                <a:cubicBezTo>
                  <a:pt x="212075" y="155443"/>
                  <a:pt x="207961" y="120467"/>
                  <a:pt x="200420" y="97836"/>
                </a:cubicBezTo>
                <a:cubicBezTo>
                  <a:pt x="193222" y="75890"/>
                  <a:pt x="194250" y="73147"/>
                  <a:pt x="203848" y="88920"/>
                </a:cubicBezTo>
                <a:cubicBezTo>
                  <a:pt x="213446" y="104694"/>
                  <a:pt x="214474" y="100579"/>
                  <a:pt x="208647" y="68689"/>
                </a:cubicBezTo>
                <a:cubicBezTo>
                  <a:pt x="206590" y="57716"/>
                  <a:pt x="205905" y="48115"/>
                  <a:pt x="206933" y="47086"/>
                </a:cubicBezTo>
                <a:cubicBezTo>
                  <a:pt x="207961" y="46058"/>
                  <a:pt x="211732" y="50172"/>
                  <a:pt x="215160" y="56345"/>
                </a:cubicBezTo>
                <a:cubicBezTo>
                  <a:pt x="219616" y="63203"/>
                  <a:pt x="222701" y="65603"/>
                  <a:pt x="223729" y="62517"/>
                </a:cubicBezTo>
                <a:cubicBezTo>
                  <a:pt x="224415" y="60117"/>
                  <a:pt x="226471" y="62174"/>
                  <a:pt x="227842" y="67660"/>
                </a:cubicBezTo>
                <a:cubicBezTo>
                  <a:pt x="229899" y="75890"/>
                  <a:pt x="236412" y="81033"/>
                  <a:pt x="236412" y="74518"/>
                </a:cubicBezTo>
                <a:cubicBezTo>
                  <a:pt x="236412" y="72804"/>
                  <a:pt x="237783" y="69718"/>
                  <a:pt x="239497" y="67317"/>
                </a:cubicBezTo>
                <a:cubicBezTo>
                  <a:pt x="241896" y="63203"/>
                  <a:pt x="244296" y="63546"/>
                  <a:pt x="252865" y="68003"/>
                </a:cubicBezTo>
                <a:cubicBezTo>
                  <a:pt x="263148" y="73147"/>
                  <a:pt x="263834" y="73147"/>
                  <a:pt x="267262" y="66975"/>
                </a:cubicBezTo>
                <a:cubicBezTo>
                  <a:pt x="268976" y="63203"/>
                  <a:pt x="270690" y="56002"/>
                  <a:pt x="270690" y="50515"/>
                </a:cubicBezTo>
                <a:cubicBezTo>
                  <a:pt x="270690" y="45372"/>
                  <a:pt x="272403" y="38514"/>
                  <a:pt x="274117" y="35771"/>
                </a:cubicBezTo>
                <a:cubicBezTo>
                  <a:pt x="276517" y="31999"/>
                  <a:pt x="277545" y="33027"/>
                  <a:pt x="277545" y="41257"/>
                </a:cubicBezTo>
                <a:cubicBezTo>
                  <a:pt x="277545" y="64574"/>
                  <a:pt x="290228" y="82062"/>
                  <a:pt x="301540" y="75204"/>
                </a:cubicBezTo>
                <a:cubicBezTo>
                  <a:pt x="303596" y="73833"/>
                  <a:pt x="310795" y="76919"/>
                  <a:pt x="317307" y="82062"/>
                </a:cubicBezTo>
                <a:cubicBezTo>
                  <a:pt x="323820" y="87206"/>
                  <a:pt x="329990" y="90635"/>
                  <a:pt x="330333" y="90292"/>
                </a:cubicBezTo>
                <a:cubicBezTo>
                  <a:pt x="331018" y="89606"/>
                  <a:pt x="334789" y="78633"/>
                  <a:pt x="338902" y="65946"/>
                </a:cubicBezTo>
                <a:cubicBezTo>
                  <a:pt x="343358" y="53259"/>
                  <a:pt x="348157" y="41943"/>
                  <a:pt x="349871" y="40914"/>
                </a:cubicBezTo>
                <a:cubicBezTo>
                  <a:pt x="351585" y="39543"/>
                  <a:pt x="352613" y="52573"/>
                  <a:pt x="352271" y="72461"/>
                </a:cubicBezTo>
                <a:cubicBezTo>
                  <a:pt x="351242" y="108465"/>
                  <a:pt x="353642" y="117724"/>
                  <a:pt x="361868" y="110866"/>
                </a:cubicBezTo>
                <a:cubicBezTo>
                  <a:pt x="364611" y="108808"/>
                  <a:pt x="366667" y="104351"/>
                  <a:pt x="366667" y="100922"/>
                </a:cubicBezTo>
                <a:cubicBezTo>
                  <a:pt x="366667" y="97836"/>
                  <a:pt x="370095" y="93378"/>
                  <a:pt x="374551" y="91663"/>
                </a:cubicBezTo>
                <a:cubicBezTo>
                  <a:pt x="379350" y="89263"/>
                  <a:pt x="384149" y="82748"/>
                  <a:pt x="386548" y="74175"/>
                </a:cubicBezTo>
                <a:cubicBezTo>
                  <a:pt x="392376" y="54630"/>
                  <a:pt x="396489" y="53601"/>
                  <a:pt x="399917" y="70746"/>
                </a:cubicBezTo>
                <a:cubicBezTo>
                  <a:pt x="403344" y="87549"/>
                  <a:pt x="409857" y="91320"/>
                  <a:pt x="414656" y="78976"/>
                </a:cubicBezTo>
                <a:cubicBezTo>
                  <a:pt x="419455" y="66289"/>
                  <a:pt x="438993" y="66289"/>
                  <a:pt x="450648" y="78976"/>
                </a:cubicBezTo>
                <a:cubicBezTo>
                  <a:pt x="455447" y="84120"/>
                  <a:pt x="459217" y="89606"/>
                  <a:pt x="459217" y="90978"/>
                </a:cubicBezTo>
                <a:cubicBezTo>
                  <a:pt x="459217" y="92692"/>
                  <a:pt x="462302" y="95435"/>
                  <a:pt x="466073" y="97493"/>
                </a:cubicBezTo>
                <a:cubicBezTo>
                  <a:pt x="472243" y="100922"/>
                  <a:pt x="473957" y="99550"/>
                  <a:pt x="479784" y="86520"/>
                </a:cubicBezTo>
                <a:lnTo>
                  <a:pt x="486297" y="71775"/>
                </a:lnTo>
                <a:lnTo>
                  <a:pt x="486297" y="83091"/>
                </a:lnTo>
                <a:cubicBezTo>
                  <a:pt x="486639" y="88920"/>
                  <a:pt x="487668" y="94064"/>
                  <a:pt x="489382" y="94064"/>
                </a:cubicBezTo>
                <a:cubicBezTo>
                  <a:pt x="495894" y="94064"/>
                  <a:pt x="514404" y="79662"/>
                  <a:pt x="518861" y="70746"/>
                </a:cubicBezTo>
                <a:cubicBezTo>
                  <a:pt x="521603" y="65260"/>
                  <a:pt x="526402" y="59088"/>
                  <a:pt x="529487" y="56345"/>
                </a:cubicBezTo>
                <a:cubicBezTo>
                  <a:pt x="534971" y="51887"/>
                  <a:pt x="535999" y="52230"/>
                  <a:pt x="558623" y="63203"/>
                </a:cubicBezTo>
                <a:cubicBezTo>
                  <a:pt x="561365" y="64574"/>
                  <a:pt x="566849" y="76576"/>
                  <a:pt x="570277" y="90292"/>
                </a:cubicBezTo>
                <a:cubicBezTo>
                  <a:pt x="573705" y="103665"/>
                  <a:pt x="577475" y="113952"/>
                  <a:pt x="578504" y="112923"/>
                </a:cubicBezTo>
                <a:cubicBezTo>
                  <a:pt x="582274" y="109494"/>
                  <a:pt x="587759" y="57030"/>
                  <a:pt x="585702" y="45029"/>
                </a:cubicBezTo>
                <a:cubicBezTo>
                  <a:pt x="584674" y="37828"/>
                  <a:pt x="580218" y="28227"/>
                  <a:pt x="575762" y="23769"/>
                </a:cubicBezTo>
                <a:cubicBezTo>
                  <a:pt x="565821" y="13139"/>
                  <a:pt x="568906" y="9024"/>
                  <a:pt x="581589" y="15540"/>
                </a:cubicBezTo>
                <a:cubicBezTo>
                  <a:pt x="587073" y="17940"/>
                  <a:pt x="592215" y="20683"/>
                  <a:pt x="593929" y="21369"/>
                </a:cubicBezTo>
                <a:cubicBezTo>
                  <a:pt x="595300" y="22055"/>
                  <a:pt x="596328" y="19654"/>
                  <a:pt x="596328" y="16225"/>
                </a:cubicBezTo>
                <a:cubicBezTo>
                  <a:pt x="596671" y="109"/>
                  <a:pt x="602155" y="1824"/>
                  <a:pt x="616895" y="22398"/>
                </a:cubicBezTo>
                <a:lnTo>
                  <a:pt x="631977" y="42972"/>
                </a:lnTo>
                <a:lnTo>
                  <a:pt x="636433" y="19997"/>
                </a:lnTo>
                <a:cubicBezTo>
                  <a:pt x="638833" y="7310"/>
                  <a:pt x="641232" y="-4692"/>
                  <a:pt x="641918" y="-6406"/>
                </a:cubicBezTo>
                <a:cubicBezTo>
                  <a:pt x="642603" y="-8463"/>
                  <a:pt x="652887" y="6967"/>
                  <a:pt x="664884" y="28227"/>
                </a:cubicBezTo>
                <a:cubicBezTo>
                  <a:pt x="679280" y="53601"/>
                  <a:pt x="687850" y="65603"/>
                  <a:pt x="690249" y="63203"/>
                </a:cubicBezTo>
                <a:cubicBezTo>
                  <a:pt x="691963" y="61488"/>
                  <a:pt x="693334" y="45372"/>
                  <a:pt x="692992" y="27541"/>
                </a:cubicBezTo>
                <a:cubicBezTo>
                  <a:pt x="692649" y="9710"/>
                  <a:pt x="693677" y="-5720"/>
                  <a:pt x="695391" y="-6749"/>
                </a:cubicBezTo>
                <a:cubicBezTo>
                  <a:pt x="696762" y="-7778"/>
                  <a:pt x="701218" y="-3320"/>
                  <a:pt x="704646" y="3195"/>
                </a:cubicBezTo>
                <a:cubicBezTo>
                  <a:pt x="712187" y="17597"/>
                  <a:pt x="714586" y="17940"/>
                  <a:pt x="719043" y="5938"/>
                </a:cubicBezTo>
                <a:lnTo>
                  <a:pt x="722470" y="-3663"/>
                </a:lnTo>
                <a:lnTo>
                  <a:pt x="729669" y="12111"/>
                </a:lnTo>
                <a:cubicBezTo>
                  <a:pt x="737895" y="30284"/>
                  <a:pt x="747493" y="40228"/>
                  <a:pt x="749550" y="33370"/>
                </a:cubicBezTo>
                <a:cubicBezTo>
                  <a:pt x="751949" y="26169"/>
                  <a:pt x="757434" y="28570"/>
                  <a:pt x="757434" y="36799"/>
                </a:cubicBezTo>
                <a:cubicBezTo>
                  <a:pt x="757434" y="40914"/>
                  <a:pt x="759148" y="46743"/>
                  <a:pt x="760861" y="49487"/>
                </a:cubicBezTo>
                <a:cubicBezTo>
                  <a:pt x="763261" y="53259"/>
                  <a:pt x="764289" y="51887"/>
                  <a:pt x="764289" y="43314"/>
                </a:cubicBezTo>
                <a:cubicBezTo>
                  <a:pt x="764289" y="29598"/>
                  <a:pt x="769774" y="18626"/>
                  <a:pt x="776286" y="18626"/>
                </a:cubicBezTo>
                <a:cubicBezTo>
                  <a:pt x="783485" y="18626"/>
                  <a:pt x="805080" y="46058"/>
                  <a:pt x="809536" y="60802"/>
                </a:cubicBezTo>
                <a:cubicBezTo>
                  <a:pt x="813306" y="73490"/>
                  <a:pt x="813992" y="73833"/>
                  <a:pt x="816049" y="66289"/>
                </a:cubicBezTo>
                <a:cubicBezTo>
                  <a:pt x="817420" y="61831"/>
                  <a:pt x="819476" y="50858"/>
                  <a:pt x="820848" y="41943"/>
                </a:cubicBezTo>
                <a:cubicBezTo>
                  <a:pt x="823590" y="22055"/>
                  <a:pt x="829417" y="20340"/>
                  <a:pt x="829417" y="39200"/>
                </a:cubicBezTo>
                <a:cubicBezTo>
                  <a:pt x="829417" y="62174"/>
                  <a:pt x="848270" y="91320"/>
                  <a:pt x="855468" y="79662"/>
                </a:cubicBezTo>
                <a:cubicBezTo>
                  <a:pt x="856839" y="77604"/>
                  <a:pt x="858210" y="66632"/>
                  <a:pt x="858553" y="55659"/>
                </a:cubicBezTo>
                <a:cubicBezTo>
                  <a:pt x="859239" y="40571"/>
                  <a:pt x="860953" y="34399"/>
                  <a:pt x="865751" y="30970"/>
                </a:cubicBezTo>
                <a:cubicBezTo>
                  <a:pt x="869179" y="28227"/>
                  <a:pt x="873635" y="19997"/>
                  <a:pt x="875349" y="11768"/>
                </a:cubicBezTo>
                <a:cubicBezTo>
                  <a:pt x="877406" y="3881"/>
                  <a:pt x="880834" y="-1948"/>
                  <a:pt x="882547" y="-1263"/>
                </a:cubicBezTo>
                <a:cubicBezTo>
                  <a:pt x="885975" y="-234"/>
                  <a:pt x="885975" y="21026"/>
                  <a:pt x="882205" y="64231"/>
                </a:cubicBezTo>
                <a:cubicBezTo>
                  <a:pt x="880834" y="82062"/>
                  <a:pt x="881519" y="89263"/>
                  <a:pt x="885290" y="93378"/>
                </a:cubicBezTo>
                <a:cubicBezTo>
                  <a:pt x="891117" y="100236"/>
                  <a:pt x="904828" y="151671"/>
                  <a:pt x="904828" y="165387"/>
                </a:cubicBezTo>
                <a:cubicBezTo>
                  <a:pt x="904485" y="170530"/>
                  <a:pt x="902429" y="178417"/>
                  <a:pt x="899686" y="183218"/>
                </a:cubicBezTo>
                <a:cubicBezTo>
                  <a:pt x="892488" y="195562"/>
                  <a:pt x="893174" y="207906"/>
                  <a:pt x="900715" y="206535"/>
                </a:cubicBezTo>
                <a:cubicBezTo>
                  <a:pt x="910998" y="204477"/>
                  <a:pt x="915797" y="176360"/>
                  <a:pt x="913740" y="132126"/>
                </a:cubicBezTo>
                <a:lnTo>
                  <a:pt x="911684" y="93035"/>
                </a:lnTo>
                <a:lnTo>
                  <a:pt x="922995" y="95092"/>
                </a:lnTo>
                <a:lnTo>
                  <a:pt x="934650" y="96807"/>
                </a:lnTo>
                <a:lnTo>
                  <a:pt x="949732" y="62517"/>
                </a:lnTo>
                <a:cubicBezTo>
                  <a:pt x="964471" y="28570"/>
                  <a:pt x="970641" y="21712"/>
                  <a:pt x="972698" y="36114"/>
                </a:cubicBezTo>
                <a:cubicBezTo>
                  <a:pt x="973726" y="40914"/>
                  <a:pt x="979211" y="45372"/>
                  <a:pt x="989837" y="50172"/>
                </a:cubicBezTo>
                <a:cubicBezTo>
                  <a:pt x="998749" y="53944"/>
                  <a:pt x="1012117" y="59774"/>
                  <a:pt x="1020001" y="63546"/>
                </a:cubicBezTo>
                <a:cubicBezTo>
                  <a:pt x="1027542" y="66975"/>
                  <a:pt x="1037826" y="70061"/>
                  <a:pt x="1042625" y="70061"/>
                </a:cubicBezTo>
                <a:cubicBezTo>
                  <a:pt x="1063877" y="70061"/>
                  <a:pt x="1072446" y="73833"/>
                  <a:pt x="1076217" y="85834"/>
                </a:cubicBezTo>
                <a:cubicBezTo>
                  <a:pt x="1078273" y="92006"/>
                  <a:pt x="1081701" y="97493"/>
                  <a:pt x="1084101" y="98521"/>
                </a:cubicBezTo>
                <a:cubicBezTo>
                  <a:pt x="1086843" y="99207"/>
                  <a:pt x="1086500" y="106065"/>
                  <a:pt x="1083415" y="123896"/>
                </a:cubicBezTo>
                <a:cubicBezTo>
                  <a:pt x="1077588" y="154071"/>
                  <a:pt x="1079645" y="162987"/>
                  <a:pt x="1096783" y="179789"/>
                </a:cubicBezTo>
                <a:cubicBezTo>
                  <a:pt x="1112551" y="195219"/>
                  <a:pt x="1113580" y="203449"/>
                  <a:pt x="1105010" y="233967"/>
                </a:cubicBezTo>
                <a:cubicBezTo>
                  <a:pt x="1101240" y="246654"/>
                  <a:pt x="1100211" y="258656"/>
                  <a:pt x="1101582" y="271000"/>
                </a:cubicBezTo>
                <a:cubicBezTo>
                  <a:pt x="1102953" y="281630"/>
                  <a:pt x="1102268" y="289860"/>
                  <a:pt x="1100211" y="291231"/>
                </a:cubicBezTo>
                <a:cubicBezTo>
                  <a:pt x="1098155" y="292603"/>
                  <a:pt x="1096783" y="316606"/>
                  <a:pt x="1096783" y="352267"/>
                </a:cubicBezTo>
                <a:cubicBezTo>
                  <a:pt x="1096783" y="385872"/>
                  <a:pt x="1098155" y="409189"/>
                  <a:pt x="1099868" y="406103"/>
                </a:cubicBezTo>
                <a:cubicBezTo>
                  <a:pt x="1101582" y="403359"/>
                  <a:pt x="1105353" y="385529"/>
                  <a:pt x="1108438" y="366669"/>
                </a:cubicBezTo>
                <a:cubicBezTo>
                  <a:pt x="1111866" y="347810"/>
                  <a:pt x="1115293" y="329636"/>
                  <a:pt x="1115979" y="326207"/>
                </a:cubicBezTo>
                <a:cubicBezTo>
                  <a:pt x="1118378" y="318663"/>
                  <a:pt x="1124206" y="322092"/>
                  <a:pt x="1124206" y="331008"/>
                </a:cubicBezTo>
                <a:cubicBezTo>
                  <a:pt x="1124206" y="339237"/>
                  <a:pt x="1129690" y="339580"/>
                  <a:pt x="1133803" y="331693"/>
                </a:cubicBezTo>
                <a:cubicBezTo>
                  <a:pt x="1136203" y="327579"/>
                  <a:pt x="1135175" y="319692"/>
                  <a:pt x="1131747" y="308719"/>
                </a:cubicBezTo>
                <a:cubicBezTo>
                  <a:pt x="1126262" y="291917"/>
                  <a:pt x="1126262" y="291231"/>
                  <a:pt x="1137231" y="260713"/>
                </a:cubicBezTo>
                <a:cubicBezTo>
                  <a:pt x="1143058" y="243568"/>
                  <a:pt x="1149571" y="222651"/>
                  <a:pt x="1151628" y="214079"/>
                </a:cubicBezTo>
                <a:cubicBezTo>
                  <a:pt x="1156427" y="195562"/>
                  <a:pt x="1160540" y="190076"/>
                  <a:pt x="1169795" y="190076"/>
                </a:cubicBezTo>
                <a:cubicBezTo>
                  <a:pt x="1176308" y="190076"/>
                  <a:pt x="1176308" y="191447"/>
                  <a:pt x="1173566" y="213050"/>
                </a:cubicBezTo>
                <a:cubicBezTo>
                  <a:pt x="1170481" y="237053"/>
                  <a:pt x="1170138" y="275801"/>
                  <a:pt x="1172195" y="335808"/>
                </a:cubicBezTo>
                <a:cubicBezTo>
                  <a:pt x="1173223" y="370098"/>
                  <a:pt x="1173223" y="370441"/>
                  <a:pt x="1160883" y="392730"/>
                </a:cubicBezTo>
                <a:cubicBezTo>
                  <a:pt x="1149571" y="412961"/>
                  <a:pt x="1148200" y="418104"/>
                  <a:pt x="1148200" y="439707"/>
                </a:cubicBezTo>
                <a:cubicBezTo>
                  <a:pt x="1148200" y="453080"/>
                  <a:pt x="1149914" y="465081"/>
                  <a:pt x="1151628" y="466110"/>
                </a:cubicBezTo>
                <a:cubicBezTo>
                  <a:pt x="1153685" y="467482"/>
                  <a:pt x="1155056" y="463710"/>
                  <a:pt x="1155056" y="457881"/>
                </a:cubicBezTo>
                <a:cubicBezTo>
                  <a:pt x="1155056" y="446565"/>
                  <a:pt x="1160540" y="443136"/>
                  <a:pt x="1162597" y="453423"/>
                </a:cubicBezTo>
                <a:cubicBezTo>
                  <a:pt x="1163282" y="456509"/>
                  <a:pt x="1162254" y="465767"/>
                  <a:pt x="1160540" y="473997"/>
                </a:cubicBezTo>
                <a:cubicBezTo>
                  <a:pt x="1158141" y="485313"/>
                  <a:pt x="1156084" y="488056"/>
                  <a:pt x="1151285" y="486684"/>
                </a:cubicBezTo>
                <a:cubicBezTo>
                  <a:pt x="1146486" y="484970"/>
                  <a:pt x="1145115" y="487713"/>
                  <a:pt x="1143401" y="501086"/>
                </a:cubicBezTo>
                <a:cubicBezTo>
                  <a:pt x="1142030" y="510001"/>
                  <a:pt x="1142716" y="525775"/>
                  <a:pt x="1144772" y="536062"/>
                </a:cubicBezTo>
                <a:cubicBezTo>
                  <a:pt x="1148886" y="558350"/>
                  <a:pt x="1148886" y="556979"/>
                  <a:pt x="1145115" y="556979"/>
                </a:cubicBezTo>
                <a:cubicBezTo>
                  <a:pt x="1143401" y="556979"/>
                  <a:pt x="1141002" y="549435"/>
                  <a:pt x="1139631" y="539834"/>
                </a:cubicBezTo>
                <a:cubicBezTo>
                  <a:pt x="1136888" y="519260"/>
                  <a:pt x="1133118" y="515831"/>
                  <a:pt x="1127976" y="529547"/>
                </a:cubicBezTo>
                <a:cubicBezTo>
                  <a:pt x="1124206" y="540862"/>
                  <a:pt x="1118721" y="542920"/>
                  <a:pt x="1116322" y="534004"/>
                </a:cubicBezTo>
                <a:cubicBezTo>
                  <a:pt x="1115293" y="530575"/>
                  <a:pt x="1114265" y="533319"/>
                  <a:pt x="1113922" y="539834"/>
                </a:cubicBezTo>
                <a:cubicBezTo>
                  <a:pt x="1113237" y="546349"/>
                  <a:pt x="1111180" y="531947"/>
                  <a:pt x="1109123" y="507258"/>
                </a:cubicBezTo>
                <a:cubicBezTo>
                  <a:pt x="1106724" y="480855"/>
                  <a:pt x="1103982" y="463024"/>
                  <a:pt x="1101925" y="463710"/>
                </a:cubicBezTo>
                <a:cubicBezTo>
                  <a:pt x="1100211" y="464396"/>
                  <a:pt x="1097469" y="461310"/>
                  <a:pt x="1096098" y="456852"/>
                </a:cubicBezTo>
                <a:cubicBezTo>
                  <a:pt x="1094727" y="452394"/>
                  <a:pt x="1094384" y="469196"/>
                  <a:pt x="1095070" y="493542"/>
                </a:cubicBezTo>
                <a:cubicBezTo>
                  <a:pt x="1096783" y="542577"/>
                  <a:pt x="1094384" y="542234"/>
                  <a:pt x="1084786" y="492856"/>
                </a:cubicBezTo>
                <a:cubicBezTo>
                  <a:pt x="1081701" y="475368"/>
                  <a:pt x="1077588" y="460967"/>
                  <a:pt x="1075874" y="460967"/>
                </a:cubicBezTo>
                <a:cubicBezTo>
                  <a:pt x="1074160" y="460967"/>
                  <a:pt x="1073475" y="466796"/>
                  <a:pt x="1074503" y="473997"/>
                </a:cubicBezTo>
                <a:cubicBezTo>
                  <a:pt x="1075874" y="486684"/>
                  <a:pt x="1081016" y="543948"/>
                  <a:pt x="1084786" y="588525"/>
                </a:cubicBezTo>
                <a:cubicBezTo>
                  <a:pt x="1086843" y="616986"/>
                  <a:pt x="1081016" y="620072"/>
                  <a:pt x="1077931" y="592297"/>
                </a:cubicBezTo>
                <a:cubicBezTo>
                  <a:pt x="1076902" y="581325"/>
                  <a:pt x="1074846" y="567951"/>
                  <a:pt x="1073817" y="562122"/>
                </a:cubicBezTo>
                <a:cubicBezTo>
                  <a:pt x="1072103" y="553207"/>
                  <a:pt x="1071418" y="552864"/>
                  <a:pt x="1069361" y="558693"/>
                </a:cubicBezTo>
                <a:cubicBezTo>
                  <a:pt x="1065248" y="569666"/>
                  <a:pt x="1062506" y="615957"/>
                  <a:pt x="1059078" y="728429"/>
                </a:cubicBezTo>
                <a:cubicBezTo>
                  <a:pt x="1055650" y="836099"/>
                  <a:pt x="1055993" y="845700"/>
                  <a:pt x="1064905" y="915309"/>
                </a:cubicBezTo>
                <a:cubicBezTo>
                  <a:pt x="1071418" y="966744"/>
                  <a:pt x="1074160" y="1291471"/>
                  <a:pt x="1068333" y="1321646"/>
                </a:cubicBezTo>
                <a:cubicBezTo>
                  <a:pt x="1066276" y="1331933"/>
                  <a:pt x="1064905" y="1349764"/>
                  <a:pt x="1065248" y="1361079"/>
                </a:cubicBezTo>
                <a:cubicBezTo>
                  <a:pt x="1065591" y="1388168"/>
                  <a:pt x="1065591" y="1400856"/>
                  <a:pt x="1064905" y="1475608"/>
                </a:cubicBezTo>
                <a:cubicBezTo>
                  <a:pt x="1064220" y="1522585"/>
                  <a:pt x="1063191" y="1539044"/>
                  <a:pt x="1060106" y="1540073"/>
                </a:cubicBezTo>
                <a:cubicBezTo>
                  <a:pt x="1056679" y="1541445"/>
                  <a:pt x="1055650" y="1568191"/>
                  <a:pt x="1055650" y="1659402"/>
                </a:cubicBezTo>
                <a:cubicBezTo>
                  <a:pt x="1055650" y="1726954"/>
                  <a:pt x="1054279" y="1778046"/>
                  <a:pt x="1052565" y="1779074"/>
                </a:cubicBezTo>
                <a:cubicBezTo>
                  <a:pt x="1050851" y="1780446"/>
                  <a:pt x="1048452" y="1769816"/>
                  <a:pt x="1047081" y="1755757"/>
                </a:cubicBezTo>
                <a:cubicBezTo>
                  <a:pt x="1044338" y="1725582"/>
                  <a:pt x="1038511" y="1713580"/>
                  <a:pt x="1038511" y="1737583"/>
                </a:cubicBezTo>
                <a:cubicBezTo>
                  <a:pt x="1038511" y="1746499"/>
                  <a:pt x="1037140" y="1753700"/>
                  <a:pt x="1035083" y="1753700"/>
                </a:cubicBezTo>
                <a:cubicBezTo>
                  <a:pt x="1030970" y="1753700"/>
                  <a:pt x="1030970" y="1754728"/>
                  <a:pt x="1029942" y="1674490"/>
                </a:cubicBezTo>
                <a:cubicBezTo>
                  <a:pt x="1028913" y="1613111"/>
                  <a:pt x="1029256" y="1610710"/>
                  <a:pt x="1035426" y="1612082"/>
                </a:cubicBezTo>
                <a:cubicBezTo>
                  <a:pt x="1041253" y="1613797"/>
                  <a:pt x="1041596" y="1613111"/>
                  <a:pt x="1037826" y="1602824"/>
                </a:cubicBezTo>
                <a:cubicBezTo>
                  <a:pt x="1035083" y="1594251"/>
                  <a:pt x="1035083" y="1588765"/>
                  <a:pt x="1038168" y="1580535"/>
                </a:cubicBezTo>
                <a:cubicBezTo>
                  <a:pt x="1042625" y="1567848"/>
                  <a:pt x="1043996" y="1410800"/>
                  <a:pt x="1040225" y="1359708"/>
                </a:cubicBezTo>
                <a:cubicBezTo>
                  <a:pt x="1037826" y="1331247"/>
                  <a:pt x="1037140" y="1328161"/>
                  <a:pt x="1033027" y="1333647"/>
                </a:cubicBezTo>
                <a:cubicBezTo>
                  <a:pt x="1030285" y="1337076"/>
                  <a:pt x="1028228" y="1344277"/>
                  <a:pt x="1028228" y="1349764"/>
                </a:cubicBezTo>
                <a:cubicBezTo>
                  <a:pt x="1028228" y="1360393"/>
                  <a:pt x="1023429" y="1362794"/>
                  <a:pt x="1020001" y="1353878"/>
                </a:cubicBezTo>
                <a:cubicBezTo>
                  <a:pt x="1018630" y="1350792"/>
                  <a:pt x="1020001" y="1345649"/>
                  <a:pt x="1022743" y="1342563"/>
                </a:cubicBezTo>
                <a:cubicBezTo>
                  <a:pt x="1030970" y="1333304"/>
                  <a:pt x="1032341" y="1321989"/>
                  <a:pt x="1029942" y="1290099"/>
                </a:cubicBezTo>
                <a:cubicBezTo>
                  <a:pt x="1027200" y="1255123"/>
                  <a:pt x="1026171" y="1254094"/>
                  <a:pt x="1021715" y="1280155"/>
                </a:cubicBezTo>
                <a:cubicBezTo>
                  <a:pt x="1021372" y="1281184"/>
                  <a:pt x="1019316" y="1279126"/>
                  <a:pt x="1016574" y="1275354"/>
                </a:cubicBezTo>
                <a:cubicBezTo>
                  <a:pt x="1012460" y="1269525"/>
                  <a:pt x="1012117" y="1269525"/>
                  <a:pt x="1010061" y="1277412"/>
                </a:cubicBezTo>
                <a:cubicBezTo>
                  <a:pt x="1009032" y="1281869"/>
                  <a:pt x="1009375" y="1291813"/>
                  <a:pt x="1011089" y="1299014"/>
                </a:cubicBezTo>
                <a:cubicBezTo>
                  <a:pt x="1012803" y="1306558"/>
                  <a:pt x="1013146" y="1314102"/>
                  <a:pt x="1012117" y="1315816"/>
                </a:cubicBezTo>
                <a:cubicBezTo>
                  <a:pt x="1010404" y="1318560"/>
                  <a:pt x="1007661" y="1395712"/>
                  <a:pt x="1007661" y="1434460"/>
                </a:cubicBezTo>
                <a:cubicBezTo>
                  <a:pt x="1007661" y="1447147"/>
                  <a:pt x="1006976" y="1448862"/>
                  <a:pt x="1002520" y="1445090"/>
                </a:cubicBezTo>
                <a:cubicBezTo>
                  <a:pt x="999777" y="1442689"/>
                  <a:pt x="997378" y="1436174"/>
                  <a:pt x="997378" y="1430345"/>
                </a:cubicBezTo>
                <a:cubicBezTo>
                  <a:pt x="997378" y="1424516"/>
                  <a:pt x="996692" y="1420744"/>
                  <a:pt x="995664" y="1421773"/>
                </a:cubicBezTo>
                <a:cubicBezTo>
                  <a:pt x="990180" y="1427259"/>
                  <a:pt x="988123" y="1550703"/>
                  <a:pt x="993607" y="1560647"/>
                </a:cubicBezTo>
                <a:cubicBezTo>
                  <a:pt x="996350" y="1566133"/>
                  <a:pt x="996007" y="1570934"/>
                  <a:pt x="991894" y="1581221"/>
                </a:cubicBezTo>
                <a:cubicBezTo>
                  <a:pt x="986752" y="1592880"/>
                  <a:pt x="986409" y="1606939"/>
                  <a:pt x="988466" y="1702265"/>
                </a:cubicBezTo>
                <a:cubicBezTo>
                  <a:pt x="989837" y="1761586"/>
                  <a:pt x="992236" y="1831881"/>
                  <a:pt x="994293" y="1858284"/>
                </a:cubicBezTo>
                <a:cubicBezTo>
                  <a:pt x="999092" y="1924807"/>
                  <a:pt x="1001149" y="2031449"/>
                  <a:pt x="997721" y="2022876"/>
                </a:cubicBezTo>
                <a:cubicBezTo>
                  <a:pt x="992922" y="2011218"/>
                  <a:pt x="989151" y="1968355"/>
                  <a:pt x="990865" y="1939209"/>
                </a:cubicBezTo>
                <a:cubicBezTo>
                  <a:pt x="990865" y="1935094"/>
                  <a:pt x="989494" y="1929607"/>
                  <a:pt x="987780" y="1927893"/>
                </a:cubicBezTo>
                <a:cubicBezTo>
                  <a:pt x="985381" y="1925493"/>
                  <a:pt x="982981" y="1932694"/>
                  <a:pt x="980239" y="1950181"/>
                </a:cubicBezTo>
                <a:cubicBezTo>
                  <a:pt x="977154" y="1969041"/>
                  <a:pt x="974755" y="1975556"/>
                  <a:pt x="971327" y="1974184"/>
                </a:cubicBezTo>
                <a:cubicBezTo>
                  <a:pt x="965842" y="1972127"/>
                  <a:pt x="962072" y="1989615"/>
                  <a:pt x="963786" y="2010875"/>
                </a:cubicBezTo>
                <a:lnTo>
                  <a:pt x="964814" y="2026305"/>
                </a:lnTo>
                <a:lnTo>
                  <a:pt x="967556" y="2009160"/>
                </a:lnTo>
                <a:cubicBezTo>
                  <a:pt x="972698" y="1978642"/>
                  <a:pt x="975097" y="1981042"/>
                  <a:pt x="976811" y="2017733"/>
                </a:cubicBezTo>
                <a:cubicBezTo>
                  <a:pt x="978182" y="2037621"/>
                  <a:pt x="979211" y="2045851"/>
                  <a:pt x="979554" y="2035906"/>
                </a:cubicBezTo>
                <a:cubicBezTo>
                  <a:pt x="980239" y="2015675"/>
                  <a:pt x="982981" y="2006760"/>
                  <a:pt x="987437" y="2009503"/>
                </a:cubicBezTo>
                <a:cubicBezTo>
                  <a:pt x="989151" y="2010532"/>
                  <a:pt x="990522" y="2029048"/>
                  <a:pt x="990522" y="2050651"/>
                </a:cubicBezTo>
                <a:cubicBezTo>
                  <a:pt x="990522" y="2080141"/>
                  <a:pt x="991551" y="2089742"/>
                  <a:pt x="994979" y="2089742"/>
                </a:cubicBezTo>
                <a:cubicBezTo>
                  <a:pt x="998064" y="2089742"/>
                  <a:pt x="998749" y="2085627"/>
                  <a:pt x="998064" y="2076026"/>
                </a:cubicBezTo>
                <a:cubicBezTo>
                  <a:pt x="997035" y="2065053"/>
                  <a:pt x="997721" y="2062310"/>
                  <a:pt x="1002177" y="2062310"/>
                </a:cubicBezTo>
                <a:cubicBezTo>
                  <a:pt x="1006976" y="2062310"/>
                  <a:pt x="1007661" y="2068825"/>
                  <a:pt x="1007661" y="2112030"/>
                </a:cubicBezTo>
                <a:cubicBezTo>
                  <a:pt x="1007661" y="2150778"/>
                  <a:pt x="1006633" y="2161751"/>
                  <a:pt x="1003205" y="2161751"/>
                </a:cubicBezTo>
                <a:cubicBezTo>
                  <a:pt x="996692" y="2161751"/>
                  <a:pt x="996007" y="2187125"/>
                  <a:pt x="1002177" y="2193298"/>
                </a:cubicBezTo>
                <a:cubicBezTo>
                  <a:pt x="1005262" y="2196384"/>
                  <a:pt x="1008004" y="2208728"/>
                  <a:pt x="1009375" y="2223816"/>
                </a:cubicBezTo>
                <a:cubicBezTo>
                  <a:pt x="1010404" y="2237875"/>
                  <a:pt x="1012117" y="2257420"/>
                  <a:pt x="1013146" y="2267707"/>
                </a:cubicBezTo>
                <a:cubicBezTo>
                  <a:pt x="1014517" y="2278680"/>
                  <a:pt x="1013831" y="2285195"/>
                  <a:pt x="1011775" y="2283823"/>
                </a:cubicBezTo>
                <a:cubicBezTo>
                  <a:pt x="1010061" y="2282794"/>
                  <a:pt x="1007661" y="2266335"/>
                  <a:pt x="1006633" y="2247133"/>
                </a:cubicBezTo>
                <a:cubicBezTo>
                  <a:pt x="1005605" y="2227930"/>
                  <a:pt x="1003205" y="2210785"/>
                  <a:pt x="1001149" y="2208728"/>
                </a:cubicBezTo>
                <a:cubicBezTo>
                  <a:pt x="995664" y="2203242"/>
                  <a:pt x="992579" y="2221758"/>
                  <a:pt x="997035" y="2234446"/>
                </a:cubicBezTo>
                <a:cubicBezTo>
                  <a:pt x="999777" y="2241989"/>
                  <a:pt x="999777" y="2246104"/>
                  <a:pt x="997721" y="2246790"/>
                </a:cubicBezTo>
                <a:cubicBezTo>
                  <a:pt x="995321" y="2247476"/>
                  <a:pt x="994979" y="2255705"/>
                  <a:pt x="996350" y="2267707"/>
                </a:cubicBezTo>
                <a:cubicBezTo>
                  <a:pt x="998406" y="2287595"/>
                  <a:pt x="992922" y="2312627"/>
                  <a:pt x="986752" y="2312627"/>
                </a:cubicBezTo>
                <a:cubicBezTo>
                  <a:pt x="985038" y="2312627"/>
                  <a:pt x="984010" y="2311598"/>
                  <a:pt x="984352" y="2310226"/>
                </a:cubicBezTo>
                <a:cubicBezTo>
                  <a:pt x="985381" y="2306112"/>
                  <a:pt x="976469" y="2188497"/>
                  <a:pt x="974412" y="2178896"/>
                </a:cubicBezTo>
                <a:lnTo>
                  <a:pt x="972698" y="2170323"/>
                </a:lnTo>
                <a:lnTo>
                  <a:pt x="969270" y="2178896"/>
                </a:lnTo>
                <a:cubicBezTo>
                  <a:pt x="967556" y="2183353"/>
                  <a:pt x="966528" y="2200498"/>
                  <a:pt x="966871" y="2216615"/>
                </a:cubicBezTo>
                <a:cubicBezTo>
                  <a:pt x="967214" y="2232731"/>
                  <a:pt x="966528" y="2259820"/>
                  <a:pt x="965500" y="2276622"/>
                </a:cubicBezTo>
                <a:cubicBezTo>
                  <a:pt x="964814" y="2293767"/>
                  <a:pt x="963786" y="2310912"/>
                  <a:pt x="963443" y="2315370"/>
                </a:cubicBezTo>
                <a:cubicBezTo>
                  <a:pt x="963100" y="2321885"/>
                  <a:pt x="961729" y="2322914"/>
                  <a:pt x="956245" y="2321199"/>
                </a:cubicBezTo>
                <a:cubicBezTo>
                  <a:pt x="948018" y="2318456"/>
                  <a:pt x="948018" y="2317427"/>
                  <a:pt x="954531" y="2353775"/>
                </a:cubicBezTo>
                <a:cubicBezTo>
                  <a:pt x="961044" y="2390122"/>
                  <a:pt x="960701" y="2401095"/>
                  <a:pt x="954188" y="2382578"/>
                </a:cubicBezTo>
                <a:cubicBezTo>
                  <a:pt x="951103" y="2374349"/>
                  <a:pt x="946304" y="2367491"/>
                  <a:pt x="942534" y="2366462"/>
                </a:cubicBezTo>
                <a:cubicBezTo>
                  <a:pt x="938077" y="2365433"/>
                  <a:pt x="935678" y="2360290"/>
                  <a:pt x="933964" y="2348631"/>
                </a:cubicBezTo>
                <a:cubicBezTo>
                  <a:pt x="930879" y="2330115"/>
                  <a:pt x="934307" y="2301311"/>
                  <a:pt x="939106" y="2299597"/>
                </a:cubicBezTo>
                <a:cubicBezTo>
                  <a:pt x="941162" y="2298911"/>
                  <a:pt x="942534" y="2296168"/>
                  <a:pt x="942534" y="2293424"/>
                </a:cubicBezTo>
                <a:cubicBezTo>
                  <a:pt x="942534" y="2290681"/>
                  <a:pt x="940477" y="2289652"/>
                  <a:pt x="937392" y="2290681"/>
                </a:cubicBezTo>
                <a:cubicBezTo>
                  <a:pt x="932936" y="2292396"/>
                  <a:pt x="932250" y="2287252"/>
                  <a:pt x="932250" y="2257420"/>
                </a:cubicBezTo>
                <a:cubicBezTo>
                  <a:pt x="932250" y="2231017"/>
                  <a:pt x="931222" y="2223130"/>
                  <a:pt x="928480" y="2226902"/>
                </a:cubicBezTo>
                <a:cubicBezTo>
                  <a:pt x="925737" y="2230674"/>
                  <a:pt x="925395" y="2228273"/>
                  <a:pt x="927451" y="2218329"/>
                </a:cubicBezTo>
                <a:cubicBezTo>
                  <a:pt x="930536" y="2200841"/>
                  <a:pt x="931565" y="2130890"/>
                  <a:pt x="928822" y="2130890"/>
                </a:cubicBezTo>
                <a:cubicBezTo>
                  <a:pt x="927451" y="2130890"/>
                  <a:pt x="924709" y="2134662"/>
                  <a:pt x="922652" y="2139462"/>
                </a:cubicBezTo>
                <a:cubicBezTo>
                  <a:pt x="919567" y="2145977"/>
                  <a:pt x="919567" y="2150092"/>
                  <a:pt x="922652" y="2156607"/>
                </a:cubicBezTo>
                <a:cubicBezTo>
                  <a:pt x="925395" y="2163122"/>
                  <a:pt x="925395" y="2166208"/>
                  <a:pt x="921624" y="2170666"/>
                </a:cubicBezTo>
                <a:cubicBezTo>
                  <a:pt x="918196" y="2175124"/>
                  <a:pt x="916825" y="2188154"/>
                  <a:pt x="916825" y="2219701"/>
                </a:cubicBezTo>
                <a:cubicBezTo>
                  <a:pt x="916482" y="2243361"/>
                  <a:pt x="915454" y="2290681"/>
                  <a:pt x="914083" y="2324628"/>
                </a:cubicBezTo>
                <a:cubicBezTo>
                  <a:pt x="908256" y="2465560"/>
                  <a:pt x="908256" y="2467275"/>
                  <a:pt x="915454" y="2465217"/>
                </a:cubicBezTo>
                <a:cubicBezTo>
                  <a:pt x="921624" y="2463160"/>
                  <a:pt x="921967" y="2464874"/>
                  <a:pt x="921967" y="2488877"/>
                </a:cubicBezTo>
                <a:cubicBezTo>
                  <a:pt x="921967" y="2503965"/>
                  <a:pt x="920596" y="2514938"/>
                  <a:pt x="918539" y="2514938"/>
                </a:cubicBezTo>
                <a:cubicBezTo>
                  <a:pt x="916825" y="2514938"/>
                  <a:pt x="915111" y="2506022"/>
                  <a:pt x="915111" y="2495392"/>
                </a:cubicBezTo>
                <a:cubicBezTo>
                  <a:pt x="915111" y="2484763"/>
                  <a:pt x="914083" y="2477219"/>
                  <a:pt x="912712" y="2478590"/>
                </a:cubicBezTo>
                <a:cubicBezTo>
                  <a:pt x="907913" y="2483048"/>
                  <a:pt x="905856" y="2526596"/>
                  <a:pt x="908941" y="2546485"/>
                </a:cubicBezTo>
                <a:cubicBezTo>
                  <a:pt x="911684" y="2561915"/>
                  <a:pt x="911341" y="2569459"/>
                  <a:pt x="906542" y="2583175"/>
                </a:cubicBezTo>
                <a:cubicBezTo>
                  <a:pt x="903457" y="2592433"/>
                  <a:pt x="899001" y="2601691"/>
                  <a:pt x="896601" y="2603749"/>
                </a:cubicBezTo>
                <a:cubicBezTo>
                  <a:pt x="893174" y="2606492"/>
                  <a:pt x="892488" y="2593462"/>
                  <a:pt x="892145" y="2539627"/>
                </a:cubicBezTo>
                <a:cubicBezTo>
                  <a:pt x="891802" y="2452187"/>
                  <a:pt x="891460" y="2448072"/>
                  <a:pt x="888717" y="2451158"/>
                </a:cubicBezTo>
                <a:cubicBezTo>
                  <a:pt x="887346" y="2452530"/>
                  <a:pt x="885632" y="2478590"/>
                  <a:pt x="884947" y="2509108"/>
                </a:cubicBezTo>
                <a:cubicBezTo>
                  <a:pt x="883576" y="2580089"/>
                  <a:pt x="881862" y="2603749"/>
                  <a:pt x="878434" y="2614379"/>
                </a:cubicBezTo>
                <a:cubicBezTo>
                  <a:pt x="876720" y="2619179"/>
                  <a:pt x="876377" y="2631524"/>
                  <a:pt x="877406" y="2641811"/>
                </a:cubicBezTo>
                <a:cubicBezTo>
                  <a:pt x="879120" y="2659299"/>
                  <a:pt x="879805" y="2660670"/>
                  <a:pt x="888717" y="2661699"/>
                </a:cubicBezTo>
                <a:lnTo>
                  <a:pt x="898315" y="2662728"/>
                </a:lnTo>
                <a:lnTo>
                  <a:pt x="895916" y="2642154"/>
                </a:lnTo>
                <a:cubicBezTo>
                  <a:pt x="894202" y="2624666"/>
                  <a:pt x="894545" y="2620551"/>
                  <a:pt x="900715" y="2612664"/>
                </a:cubicBezTo>
                <a:lnTo>
                  <a:pt x="907570" y="2603749"/>
                </a:lnTo>
                <a:lnTo>
                  <a:pt x="913397" y="2623637"/>
                </a:lnTo>
                <a:cubicBezTo>
                  <a:pt x="916482" y="2634610"/>
                  <a:pt x="919567" y="2646268"/>
                  <a:pt x="920596" y="2649697"/>
                </a:cubicBezTo>
                <a:cubicBezTo>
                  <a:pt x="924024" y="2661356"/>
                  <a:pt x="912712" y="2655527"/>
                  <a:pt x="907227" y="2642839"/>
                </a:cubicBezTo>
                <a:cubicBezTo>
                  <a:pt x="904142" y="2635639"/>
                  <a:pt x="902429" y="2633581"/>
                  <a:pt x="903457" y="2638039"/>
                </a:cubicBezTo>
                <a:cubicBezTo>
                  <a:pt x="908941" y="2659984"/>
                  <a:pt x="902429" y="2685016"/>
                  <a:pt x="894545" y="2672672"/>
                </a:cubicBezTo>
                <a:cubicBezTo>
                  <a:pt x="891802" y="2668557"/>
                  <a:pt x="891117" y="2668900"/>
                  <a:pt x="891117" y="2675072"/>
                </a:cubicBezTo>
                <a:cubicBezTo>
                  <a:pt x="891117" y="2679530"/>
                  <a:pt x="888032" y="2687759"/>
                  <a:pt x="884261" y="2693932"/>
                </a:cubicBezTo>
                <a:cubicBezTo>
                  <a:pt x="880491" y="2700104"/>
                  <a:pt x="877749" y="2708333"/>
                  <a:pt x="877749" y="2712105"/>
                </a:cubicBezTo>
                <a:cubicBezTo>
                  <a:pt x="878091" y="2717935"/>
                  <a:pt x="878434" y="2717935"/>
                  <a:pt x="879805" y="2713134"/>
                </a:cubicBezTo>
                <a:cubicBezTo>
                  <a:pt x="880491" y="2709705"/>
                  <a:pt x="882890" y="2706962"/>
                  <a:pt x="884604" y="2706962"/>
                </a:cubicBezTo>
                <a:cubicBezTo>
                  <a:pt x="889060" y="2706962"/>
                  <a:pt x="888375" y="2720335"/>
                  <a:pt x="882547" y="2736108"/>
                </a:cubicBezTo>
                <a:cubicBezTo>
                  <a:pt x="876720" y="2752567"/>
                  <a:pt x="876035" y="2789258"/>
                  <a:pt x="881176" y="2800916"/>
                </a:cubicBezTo>
                <a:cubicBezTo>
                  <a:pt x="884604" y="2808117"/>
                  <a:pt x="886661" y="2809146"/>
                  <a:pt x="896601" y="2807431"/>
                </a:cubicBezTo>
                <a:lnTo>
                  <a:pt x="908256" y="2805374"/>
                </a:lnTo>
                <a:lnTo>
                  <a:pt x="908256" y="2831777"/>
                </a:lnTo>
                <a:cubicBezTo>
                  <a:pt x="908256" y="2848579"/>
                  <a:pt x="909627" y="2857495"/>
                  <a:pt x="911684" y="2856123"/>
                </a:cubicBezTo>
                <a:cubicBezTo>
                  <a:pt x="913740" y="2855095"/>
                  <a:pt x="915111" y="2855780"/>
                  <a:pt x="915111" y="2857495"/>
                </a:cubicBezTo>
                <a:cubicBezTo>
                  <a:pt x="915111" y="2863667"/>
                  <a:pt x="921281" y="2861610"/>
                  <a:pt x="922995" y="2855437"/>
                </a:cubicBezTo>
                <a:cubicBezTo>
                  <a:pt x="924024" y="2850980"/>
                  <a:pt x="924709" y="2851323"/>
                  <a:pt x="925052" y="2857152"/>
                </a:cubicBezTo>
                <a:cubicBezTo>
                  <a:pt x="925052" y="2861610"/>
                  <a:pt x="922995" y="2869839"/>
                  <a:pt x="919910" y="2875669"/>
                </a:cubicBezTo>
                <a:cubicBezTo>
                  <a:pt x="915454" y="2884241"/>
                  <a:pt x="915111" y="2888013"/>
                  <a:pt x="918196" y="2892814"/>
                </a:cubicBezTo>
                <a:cubicBezTo>
                  <a:pt x="923338" y="2901386"/>
                  <a:pt x="922995" y="2909273"/>
                  <a:pt x="917168" y="2909273"/>
                </a:cubicBezTo>
                <a:cubicBezTo>
                  <a:pt x="914426" y="2909273"/>
                  <a:pt x="911684" y="2905844"/>
                  <a:pt x="910998" y="2901729"/>
                </a:cubicBezTo>
                <a:cubicBezTo>
                  <a:pt x="910312" y="2897271"/>
                  <a:pt x="909627" y="2906872"/>
                  <a:pt x="909284" y="2922989"/>
                </a:cubicBezTo>
                <a:cubicBezTo>
                  <a:pt x="908941" y="2940477"/>
                  <a:pt x="910655" y="2956250"/>
                  <a:pt x="913055" y="2962422"/>
                </a:cubicBezTo>
                <a:cubicBezTo>
                  <a:pt x="917854" y="2973395"/>
                  <a:pt x="924024" y="3007685"/>
                  <a:pt x="929508" y="3051576"/>
                </a:cubicBezTo>
                <a:cubicBezTo>
                  <a:pt x="934307" y="3093410"/>
                  <a:pt x="938420" y="3197652"/>
                  <a:pt x="935335" y="3209310"/>
                </a:cubicBezTo>
                <a:cubicBezTo>
                  <a:pt x="931907" y="3223369"/>
                  <a:pt x="929851" y="3348185"/>
                  <a:pt x="933279" y="3348185"/>
                </a:cubicBezTo>
                <a:cubicBezTo>
                  <a:pt x="934650" y="3348185"/>
                  <a:pt x="935335" y="3344756"/>
                  <a:pt x="934307" y="3340641"/>
                </a:cubicBezTo>
                <a:cubicBezTo>
                  <a:pt x="932593" y="3330011"/>
                  <a:pt x="937735" y="3317324"/>
                  <a:pt x="943562" y="3317324"/>
                </a:cubicBezTo>
                <a:cubicBezTo>
                  <a:pt x="950760" y="3317324"/>
                  <a:pt x="953502" y="3292635"/>
                  <a:pt x="949389" y="3269318"/>
                </a:cubicBezTo>
                <a:cubicBezTo>
                  <a:pt x="946647" y="3253544"/>
                  <a:pt x="946990" y="3243943"/>
                  <a:pt x="951103" y="3224055"/>
                </a:cubicBezTo>
                <a:cubicBezTo>
                  <a:pt x="953845" y="3210339"/>
                  <a:pt x="956245" y="3195594"/>
                  <a:pt x="956245" y="3191822"/>
                </a:cubicBezTo>
                <a:cubicBezTo>
                  <a:pt x="956245" y="3187708"/>
                  <a:pt x="959330" y="3180507"/>
                  <a:pt x="963100" y="3175706"/>
                </a:cubicBezTo>
                <a:cubicBezTo>
                  <a:pt x="969956" y="3167134"/>
                  <a:pt x="969956" y="3167134"/>
                  <a:pt x="963100" y="3165419"/>
                </a:cubicBezTo>
                <a:cubicBezTo>
                  <a:pt x="957959" y="3164047"/>
                  <a:pt x="956245" y="3160618"/>
                  <a:pt x="956245" y="3153075"/>
                </a:cubicBezTo>
                <a:cubicBezTo>
                  <a:pt x="956245" y="3147245"/>
                  <a:pt x="957959" y="3142445"/>
                  <a:pt x="959672" y="3142445"/>
                </a:cubicBezTo>
                <a:cubicBezTo>
                  <a:pt x="961729" y="3142445"/>
                  <a:pt x="963100" y="3145188"/>
                  <a:pt x="963100" y="3148960"/>
                </a:cubicBezTo>
                <a:cubicBezTo>
                  <a:pt x="963100" y="3152732"/>
                  <a:pt x="967214" y="3156847"/>
                  <a:pt x="973384" y="3159590"/>
                </a:cubicBezTo>
                <a:cubicBezTo>
                  <a:pt x="983324" y="3163705"/>
                  <a:pt x="987437" y="3169877"/>
                  <a:pt x="979896" y="3169877"/>
                </a:cubicBezTo>
                <a:cubicBezTo>
                  <a:pt x="977497" y="3169877"/>
                  <a:pt x="976811" y="3175020"/>
                  <a:pt x="978525" y="3184621"/>
                </a:cubicBezTo>
                <a:cubicBezTo>
                  <a:pt x="980239" y="3197652"/>
                  <a:pt x="979896" y="3198337"/>
                  <a:pt x="975440" y="3192851"/>
                </a:cubicBezTo>
                <a:cubicBezTo>
                  <a:pt x="970641" y="3186679"/>
                  <a:pt x="964129" y="3190451"/>
                  <a:pt x="968242" y="3197309"/>
                </a:cubicBezTo>
                <a:cubicBezTo>
                  <a:pt x="969270" y="3199023"/>
                  <a:pt x="971670" y="3207253"/>
                  <a:pt x="973041" y="3215140"/>
                </a:cubicBezTo>
                <a:cubicBezTo>
                  <a:pt x="975440" y="3225769"/>
                  <a:pt x="976126" y="3227484"/>
                  <a:pt x="976469" y="3220626"/>
                </a:cubicBezTo>
                <a:cubicBezTo>
                  <a:pt x="976811" y="3213768"/>
                  <a:pt x="978182" y="3211711"/>
                  <a:pt x="981953" y="3213082"/>
                </a:cubicBezTo>
                <a:cubicBezTo>
                  <a:pt x="986066" y="3214797"/>
                  <a:pt x="987095" y="3211368"/>
                  <a:pt x="987437" y="3195251"/>
                </a:cubicBezTo>
                <a:cubicBezTo>
                  <a:pt x="987437" y="3162333"/>
                  <a:pt x="989151" y="3135930"/>
                  <a:pt x="993265" y="3096153"/>
                </a:cubicBezTo>
                <a:cubicBezTo>
                  <a:pt x="995321" y="3075579"/>
                  <a:pt x="996350" y="3035460"/>
                  <a:pt x="996007" y="3006999"/>
                </a:cubicBezTo>
                <a:cubicBezTo>
                  <a:pt x="994979" y="2957279"/>
                  <a:pt x="998406" y="2926418"/>
                  <a:pt x="1004576" y="2926418"/>
                </a:cubicBezTo>
                <a:cubicBezTo>
                  <a:pt x="1008690" y="2926418"/>
                  <a:pt x="1008347" y="2949392"/>
                  <a:pt x="1004234" y="2952135"/>
                </a:cubicBezTo>
                <a:cubicBezTo>
                  <a:pt x="1002177" y="2953507"/>
                  <a:pt x="1001834" y="2956250"/>
                  <a:pt x="1003891" y="2959679"/>
                </a:cubicBezTo>
                <a:cubicBezTo>
                  <a:pt x="1005605" y="2962765"/>
                  <a:pt x="1005947" y="2991569"/>
                  <a:pt x="1004919" y="3023801"/>
                </a:cubicBezTo>
                <a:cubicBezTo>
                  <a:pt x="1003205" y="3077980"/>
                  <a:pt x="1003548" y="3082094"/>
                  <a:pt x="1008690" y="3077637"/>
                </a:cubicBezTo>
                <a:cubicBezTo>
                  <a:pt x="1013489" y="3073865"/>
                  <a:pt x="1014517" y="3073865"/>
                  <a:pt x="1014517" y="3077637"/>
                </a:cubicBezTo>
                <a:cubicBezTo>
                  <a:pt x="1014517" y="3080380"/>
                  <a:pt x="1012117" y="3085523"/>
                  <a:pt x="1009375" y="3088952"/>
                </a:cubicBezTo>
                <a:cubicBezTo>
                  <a:pt x="1002520" y="3097868"/>
                  <a:pt x="1002862" y="3119470"/>
                  <a:pt x="1009718" y="3132501"/>
                </a:cubicBezTo>
                <a:cubicBezTo>
                  <a:pt x="1012803" y="3139016"/>
                  <a:pt x="1014174" y="3146560"/>
                  <a:pt x="1012803" y="3152732"/>
                </a:cubicBezTo>
                <a:cubicBezTo>
                  <a:pt x="1011089" y="3160276"/>
                  <a:pt x="1012460" y="3163362"/>
                  <a:pt x="1017945" y="3167476"/>
                </a:cubicBezTo>
                <a:cubicBezTo>
                  <a:pt x="1024800" y="3172277"/>
                  <a:pt x="1024800" y="3172620"/>
                  <a:pt x="1018630" y="3173992"/>
                </a:cubicBezTo>
                <a:cubicBezTo>
                  <a:pt x="1013146" y="3175706"/>
                  <a:pt x="1012460" y="3178106"/>
                  <a:pt x="1014517" y="3193880"/>
                </a:cubicBezTo>
                <a:cubicBezTo>
                  <a:pt x="1015888" y="3203824"/>
                  <a:pt x="1015545" y="3219597"/>
                  <a:pt x="1013831" y="3229541"/>
                </a:cubicBezTo>
                <a:cubicBezTo>
                  <a:pt x="1010404" y="3250115"/>
                  <a:pt x="1013489" y="3333783"/>
                  <a:pt x="1018287" y="3352985"/>
                </a:cubicBezTo>
                <a:cubicBezTo>
                  <a:pt x="1020344" y="3360186"/>
                  <a:pt x="1020687" y="3371845"/>
                  <a:pt x="1019659" y="3379046"/>
                </a:cubicBezTo>
                <a:cubicBezTo>
                  <a:pt x="1018287" y="3387618"/>
                  <a:pt x="1019316" y="3396191"/>
                  <a:pt x="1022401" y="3403735"/>
                </a:cubicBezTo>
                <a:cubicBezTo>
                  <a:pt x="1025143" y="3409907"/>
                  <a:pt x="1028571" y="3421565"/>
                  <a:pt x="1029599" y="3429795"/>
                </a:cubicBezTo>
                <a:cubicBezTo>
                  <a:pt x="1030627" y="3437682"/>
                  <a:pt x="1032684" y="3450712"/>
                  <a:pt x="1033712" y="3458941"/>
                </a:cubicBezTo>
                <a:cubicBezTo>
                  <a:pt x="1035083" y="3466828"/>
                  <a:pt x="1038168" y="3475058"/>
                  <a:pt x="1040911" y="3477458"/>
                </a:cubicBezTo>
                <a:cubicBezTo>
                  <a:pt x="1044338" y="3479858"/>
                  <a:pt x="1045024" y="3483973"/>
                  <a:pt x="1043653" y="3489117"/>
                </a:cubicBezTo>
                <a:cubicBezTo>
                  <a:pt x="1041253" y="3496660"/>
                  <a:pt x="1040911" y="3500089"/>
                  <a:pt x="1041939" y="3581357"/>
                </a:cubicBezTo>
                <a:cubicBezTo>
                  <a:pt x="1042625" y="3623876"/>
                  <a:pt x="1043310" y="3628334"/>
                  <a:pt x="1045710" y="3612561"/>
                </a:cubicBezTo>
                <a:cubicBezTo>
                  <a:pt x="1049480" y="3589586"/>
                  <a:pt x="1051537" y="3587186"/>
                  <a:pt x="1054279" y="3601588"/>
                </a:cubicBezTo>
                <a:cubicBezTo>
                  <a:pt x="1055650" y="3607760"/>
                  <a:pt x="1058735" y="3613589"/>
                  <a:pt x="1061135" y="3614618"/>
                </a:cubicBezTo>
                <a:cubicBezTo>
                  <a:pt x="1067305" y="3617018"/>
                  <a:pt x="1067305" y="3622505"/>
                  <a:pt x="1060792" y="3627305"/>
                </a:cubicBezTo>
                <a:cubicBezTo>
                  <a:pt x="1053251" y="3632792"/>
                  <a:pt x="1049137" y="3685941"/>
                  <a:pt x="1048795" y="3775781"/>
                </a:cubicBezTo>
                <a:cubicBezTo>
                  <a:pt x="1048795" y="3817615"/>
                  <a:pt x="1047423" y="3855334"/>
                  <a:pt x="1046052" y="3859792"/>
                </a:cubicBezTo>
                <a:cubicBezTo>
                  <a:pt x="1044338" y="3864249"/>
                  <a:pt x="1045024" y="3876594"/>
                  <a:pt x="1046738" y="3887566"/>
                </a:cubicBezTo>
                <a:cubicBezTo>
                  <a:pt x="1050166" y="3906426"/>
                  <a:pt x="1050851" y="3907112"/>
                  <a:pt x="1056336" y="3901625"/>
                </a:cubicBezTo>
                <a:cubicBezTo>
                  <a:pt x="1061820" y="3895796"/>
                  <a:pt x="1062506" y="3895796"/>
                  <a:pt x="1064562" y="3901625"/>
                </a:cubicBezTo>
                <a:cubicBezTo>
                  <a:pt x="1065933" y="3904711"/>
                  <a:pt x="1065248" y="3918427"/>
                  <a:pt x="1062849" y="3932143"/>
                </a:cubicBezTo>
                <a:cubicBezTo>
                  <a:pt x="1057707" y="3965405"/>
                  <a:pt x="1057364" y="4019583"/>
                  <a:pt x="1062163" y="4031584"/>
                </a:cubicBezTo>
                <a:cubicBezTo>
                  <a:pt x="1064220" y="4037071"/>
                  <a:pt x="1065933" y="4047015"/>
                  <a:pt x="1065933" y="4053873"/>
                </a:cubicBezTo>
                <a:cubicBezTo>
                  <a:pt x="1065933" y="4061074"/>
                  <a:pt x="1068333" y="4070332"/>
                  <a:pt x="1071418" y="4074447"/>
                </a:cubicBezTo>
                <a:cubicBezTo>
                  <a:pt x="1081701" y="4089192"/>
                  <a:pt x="1083758" y="4083362"/>
                  <a:pt x="1081701" y="4048729"/>
                </a:cubicBezTo>
                <a:cubicBezTo>
                  <a:pt x="1079987" y="4027470"/>
                  <a:pt x="1080330" y="4016497"/>
                  <a:pt x="1082387" y="4018554"/>
                </a:cubicBezTo>
                <a:cubicBezTo>
                  <a:pt x="1084101" y="4020612"/>
                  <a:pt x="1086500" y="4035699"/>
                  <a:pt x="1087871" y="4052158"/>
                </a:cubicBezTo>
                <a:cubicBezTo>
                  <a:pt x="1089928" y="4086106"/>
                  <a:pt x="1090956" y="4088849"/>
                  <a:pt x="1100554" y="4088849"/>
                </a:cubicBezTo>
                <a:cubicBezTo>
                  <a:pt x="1107067" y="4088849"/>
                  <a:pt x="1107410" y="4087477"/>
                  <a:pt x="1105353" y="4060731"/>
                </a:cubicBezTo>
                <a:cubicBezTo>
                  <a:pt x="1103982" y="4044958"/>
                  <a:pt x="1101582" y="4026784"/>
                  <a:pt x="1100211" y="4020269"/>
                </a:cubicBezTo>
                <a:cubicBezTo>
                  <a:pt x="1097469" y="4008953"/>
                  <a:pt x="1097469" y="4009296"/>
                  <a:pt x="1097126" y="4026441"/>
                </a:cubicBezTo>
                <a:cubicBezTo>
                  <a:pt x="1096441" y="4056959"/>
                  <a:pt x="1089928" y="4046672"/>
                  <a:pt x="1089585" y="4014439"/>
                </a:cubicBezTo>
                <a:cubicBezTo>
                  <a:pt x="1089242" y="3996609"/>
                  <a:pt x="1088214" y="3987693"/>
                  <a:pt x="1086843" y="3992837"/>
                </a:cubicBezTo>
                <a:cubicBezTo>
                  <a:pt x="1082730" y="4008267"/>
                  <a:pt x="1078616" y="3993523"/>
                  <a:pt x="1081016" y="3970891"/>
                </a:cubicBezTo>
                <a:cubicBezTo>
                  <a:pt x="1084443" y="3941402"/>
                  <a:pt x="1088214" y="3936258"/>
                  <a:pt x="1093356" y="3955461"/>
                </a:cubicBezTo>
                <a:cubicBezTo>
                  <a:pt x="1099526" y="3979121"/>
                  <a:pt x="1100897" y="3983236"/>
                  <a:pt x="1101925" y="3981864"/>
                </a:cubicBezTo>
                <a:cubicBezTo>
                  <a:pt x="1102953" y="3980835"/>
                  <a:pt x="1107752" y="3893396"/>
                  <a:pt x="1112208" y="3797384"/>
                </a:cubicBezTo>
                <a:cubicBezTo>
                  <a:pt x="1113237" y="3773724"/>
                  <a:pt x="1114265" y="3729490"/>
                  <a:pt x="1114608" y="3698629"/>
                </a:cubicBezTo>
                <a:cubicBezTo>
                  <a:pt x="1114608" y="3662624"/>
                  <a:pt x="1115979" y="3643765"/>
                  <a:pt x="1118378" y="3646165"/>
                </a:cubicBezTo>
                <a:cubicBezTo>
                  <a:pt x="1121463" y="3649251"/>
                  <a:pt x="1119407" y="4188633"/>
                  <a:pt x="1115979" y="4239725"/>
                </a:cubicBezTo>
                <a:cubicBezTo>
                  <a:pt x="1111523" y="4301104"/>
                  <a:pt x="1110495" y="4308648"/>
                  <a:pt x="1105353" y="4318935"/>
                </a:cubicBezTo>
                <a:cubicBezTo>
                  <a:pt x="1096098" y="4336423"/>
                  <a:pt x="1095412" y="4327507"/>
                  <a:pt x="1103639" y="4297332"/>
                </a:cubicBezTo>
                <a:cubicBezTo>
                  <a:pt x="1110837" y="4270586"/>
                  <a:pt x="1111180" y="4264757"/>
                  <a:pt x="1109123" y="4192405"/>
                </a:cubicBezTo>
                <a:cubicBezTo>
                  <a:pt x="1108095" y="4150228"/>
                  <a:pt x="1106038" y="4114223"/>
                  <a:pt x="1105010" y="4112166"/>
                </a:cubicBezTo>
                <a:cubicBezTo>
                  <a:pt x="1103639" y="4110451"/>
                  <a:pt x="1099183" y="4109423"/>
                  <a:pt x="1094727" y="4110451"/>
                </a:cubicBezTo>
                <a:cubicBezTo>
                  <a:pt x="1088214" y="4111480"/>
                  <a:pt x="1083415" y="4108394"/>
                  <a:pt x="1070732" y="4093649"/>
                </a:cubicBezTo>
                <a:cubicBezTo>
                  <a:pt x="1062163" y="4083362"/>
                  <a:pt x="1053594" y="4076161"/>
                  <a:pt x="1051537" y="4077190"/>
                </a:cubicBezTo>
                <a:cubicBezTo>
                  <a:pt x="1047766" y="4079590"/>
                  <a:pt x="1051194" y="4208864"/>
                  <a:pt x="1055993" y="4234581"/>
                </a:cubicBezTo>
                <a:cubicBezTo>
                  <a:pt x="1057707" y="4244183"/>
                  <a:pt x="1060449" y="4268871"/>
                  <a:pt x="1062163" y="4289445"/>
                </a:cubicBezTo>
                <a:cubicBezTo>
                  <a:pt x="1063877" y="4310362"/>
                  <a:pt x="1067647" y="4333337"/>
                  <a:pt x="1070047" y="4340880"/>
                </a:cubicBezTo>
                <a:cubicBezTo>
                  <a:pt x="1076217" y="4357683"/>
                  <a:pt x="1071761" y="4401917"/>
                  <a:pt x="1055307" y="4491756"/>
                </a:cubicBezTo>
                <a:cubicBezTo>
                  <a:pt x="1043653" y="4557250"/>
                  <a:pt x="1040911" y="4564794"/>
                  <a:pt x="1032684" y="4557936"/>
                </a:cubicBezTo>
                <a:cubicBezTo>
                  <a:pt x="1028913" y="4554850"/>
                  <a:pt x="1026857" y="4554507"/>
                  <a:pt x="1025828" y="4557250"/>
                </a:cubicBezTo>
                <a:cubicBezTo>
                  <a:pt x="1025143" y="4559308"/>
                  <a:pt x="1022401" y="4564108"/>
                  <a:pt x="1019659" y="4567537"/>
                </a:cubicBezTo>
                <a:cubicBezTo>
                  <a:pt x="1014860" y="4574052"/>
                  <a:pt x="1014860" y="4574052"/>
                  <a:pt x="1014517" y="4567537"/>
                </a:cubicBezTo>
                <a:cubicBezTo>
                  <a:pt x="1014517" y="4558622"/>
                  <a:pt x="1008004" y="4564794"/>
                  <a:pt x="1005947" y="4575767"/>
                </a:cubicBezTo>
                <a:cubicBezTo>
                  <a:pt x="1003891" y="4586397"/>
                  <a:pt x="1001834" y="4587768"/>
                  <a:pt x="999435" y="4579882"/>
                </a:cubicBezTo>
                <a:cubicBezTo>
                  <a:pt x="998064" y="4576110"/>
                  <a:pt x="993950" y="4572338"/>
                  <a:pt x="990522" y="4571309"/>
                </a:cubicBezTo>
                <a:cubicBezTo>
                  <a:pt x="986752" y="4570281"/>
                  <a:pt x="983667" y="4567194"/>
                  <a:pt x="983667" y="4564108"/>
                </a:cubicBezTo>
                <a:cubicBezTo>
                  <a:pt x="983667" y="4557250"/>
                  <a:pt x="973726" y="4556907"/>
                  <a:pt x="971327" y="4563423"/>
                </a:cubicBezTo>
                <a:cubicBezTo>
                  <a:pt x="970299" y="4566166"/>
                  <a:pt x="970984" y="4579196"/>
                  <a:pt x="973041" y="4591883"/>
                </a:cubicBezTo>
                <a:cubicBezTo>
                  <a:pt x="974755" y="4604571"/>
                  <a:pt x="976811" y="4627202"/>
                  <a:pt x="977154" y="4641947"/>
                </a:cubicBezTo>
                <a:cubicBezTo>
                  <a:pt x="977840" y="4674522"/>
                  <a:pt x="983667" y="4677265"/>
                  <a:pt x="983667" y="4645376"/>
                </a:cubicBezTo>
                <a:cubicBezTo>
                  <a:pt x="983667" y="4612800"/>
                  <a:pt x="988809" y="4606971"/>
                  <a:pt x="993265" y="4634403"/>
                </a:cubicBezTo>
                <a:lnTo>
                  <a:pt x="996350" y="4656348"/>
                </a:lnTo>
                <a:lnTo>
                  <a:pt x="997035" y="4629259"/>
                </a:lnTo>
                <a:cubicBezTo>
                  <a:pt x="997378" y="4608685"/>
                  <a:pt x="998406" y="4602856"/>
                  <a:pt x="1001491" y="4605942"/>
                </a:cubicBezTo>
                <a:cubicBezTo>
                  <a:pt x="1010404" y="4614858"/>
                  <a:pt x="1006633" y="4872033"/>
                  <a:pt x="997378" y="4881977"/>
                </a:cubicBezTo>
                <a:cubicBezTo>
                  <a:pt x="996007" y="4883348"/>
                  <a:pt x="992236" y="4867232"/>
                  <a:pt x="988809" y="4845972"/>
                </a:cubicBezTo>
                <a:cubicBezTo>
                  <a:pt x="985381" y="4824712"/>
                  <a:pt x="980582" y="4800366"/>
                  <a:pt x="978525" y="4791794"/>
                </a:cubicBezTo>
                <a:cubicBezTo>
                  <a:pt x="974412" y="4777049"/>
                  <a:pt x="974069" y="4776706"/>
                  <a:pt x="971670" y="4785622"/>
                </a:cubicBezTo>
                <a:cubicBezTo>
                  <a:pt x="970299" y="4790422"/>
                  <a:pt x="969956" y="4809625"/>
                  <a:pt x="970641" y="4827456"/>
                </a:cubicBezTo>
                <a:cubicBezTo>
                  <a:pt x="970984" y="4845629"/>
                  <a:pt x="970641" y="4860374"/>
                  <a:pt x="969613" y="4860374"/>
                </a:cubicBezTo>
                <a:cubicBezTo>
                  <a:pt x="966528" y="4860374"/>
                  <a:pt x="964471" y="4838428"/>
                  <a:pt x="956245" y="4697839"/>
                </a:cubicBezTo>
                <a:cubicBezTo>
                  <a:pt x="954188" y="4665950"/>
                  <a:pt x="952131" y="4639203"/>
                  <a:pt x="951446" y="4638175"/>
                </a:cubicBezTo>
                <a:cubicBezTo>
                  <a:pt x="950417" y="4637489"/>
                  <a:pt x="948018" y="4640575"/>
                  <a:pt x="945276" y="4645033"/>
                </a:cubicBezTo>
                <a:cubicBezTo>
                  <a:pt x="942191" y="4650176"/>
                  <a:pt x="941162" y="4663206"/>
                  <a:pt x="941505" y="4685152"/>
                </a:cubicBezTo>
                <a:cubicBezTo>
                  <a:pt x="942534" y="4720814"/>
                  <a:pt x="940134" y="4723214"/>
                  <a:pt x="934307" y="4693725"/>
                </a:cubicBezTo>
                <a:cubicBezTo>
                  <a:pt x="932250" y="4682752"/>
                  <a:pt x="928137" y="4673151"/>
                  <a:pt x="925737" y="4672465"/>
                </a:cubicBezTo>
                <a:cubicBezTo>
                  <a:pt x="921624" y="4671093"/>
                  <a:pt x="921281" y="4677951"/>
                  <a:pt x="923338" y="4712927"/>
                </a:cubicBezTo>
                <a:cubicBezTo>
                  <a:pt x="925395" y="4748589"/>
                  <a:pt x="924709" y="4755447"/>
                  <a:pt x="920253" y="4758876"/>
                </a:cubicBezTo>
                <a:cubicBezTo>
                  <a:pt x="917511" y="4760933"/>
                  <a:pt x="914083" y="4768820"/>
                  <a:pt x="913397" y="4776021"/>
                </a:cubicBezTo>
                <a:cubicBezTo>
                  <a:pt x="910655" y="4795566"/>
                  <a:pt x="909284" y="4794880"/>
                  <a:pt x="906542" y="4773277"/>
                </a:cubicBezTo>
                <a:cubicBezTo>
                  <a:pt x="903800" y="4753389"/>
                  <a:pt x="897972" y="4743445"/>
                  <a:pt x="897972" y="4758876"/>
                </a:cubicBezTo>
                <a:cubicBezTo>
                  <a:pt x="897972" y="4778078"/>
                  <a:pt x="891802" y="4766076"/>
                  <a:pt x="885975" y="4736244"/>
                </a:cubicBezTo>
                <a:cubicBezTo>
                  <a:pt x="878777" y="4697839"/>
                  <a:pt x="874321" y="4687895"/>
                  <a:pt x="873978" y="4709155"/>
                </a:cubicBezTo>
                <a:cubicBezTo>
                  <a:pt x="873978" y="4723900"/>
                  <a:pt x="873978" y="4724243"/>
                  <a:pt x="867122" y="4718070"/>
                </a:cubicBezTo>
                <a:cubicBezTo>
                  <a:pt x="860267" y="4711898"/>
                  <a:pt x="860267" y="4712241"/>
                  <a:pt x="859924" y="4726986"/>
                </a:cubicBezTo>
                <a:cubicBezTo>
                  <a:pt x="859581" y="4742759"/>
                  <a:pt x="854783" y="4774649"/>
                  <a:pt x="853411" y="4770534"/>
                </a:cubicBezTo>
                <a:cubicBezTo>
                  <a:pt x="851355" y="4764019"/>
                  <a:pt x="850669" y="4759904"/>
                  <a:pt x="850326" y="4744817"/>
                </a:cubicBezTo>
                <a:cubicBezTo>
                  <a:pt x="849984" y="4730072"/>
                  <a:pt x="849641" y="4729386"/>
                  <a:pt x="844842" y="4735558"/>
                </a:cubicBezTo>
                <a:cubicBezTo>
                  <a:pt x="840043" y="4742073"/>
                  <a:pt x="840043" y="4741731"/>
                  <a:pt x="839700" y="4734530"/>
                </a:cubicBezTo>
                <a:cubicBezTo>
                  <a:pt x="839700" y="4730072"/>
                  <a:pt x="838329" y="4726643"/>
                  <a:pt x="836615" y="4726643"/>
                </a:cubicBezTo>
                <a:cubicBezTo>
                  <a:pt x="835244" y="4726643"/>
                  <a:pt x="831816" y="4717042"/>
                  <a:pt x="829417" y="4705383"/>
                </a:cubicBezTo>
                <a:cubicBezTo>
                  <a:pt x="827018" y="4693382"/>
                  <a:pt x="824275" y="4682409"/>
                  <a:pt x="823247" y="4680694"/>
                </a:cubicBezTo>
                <a:cubicBezTo>
                  <a:pt x="819819" y="4674522"/>
                  <a:pt x="816049" y="4692696"/>
                  <a:pt x="813992" y="4723900"/>
                </a:cubicBezTo>
                <a:cubicBezTo>
                  <a:pt x="810564" y="4779107"/>
                  <a:pt x="808508" y="4798652"/>
                  <a:pt x="805423" y="4798652"/>
                </a:cubicBezTo>
                <a:cubicBezTo>
                  <a:pt x="804051" y="4798652"/>
                  <a:pt x="801652" y="4784250"/>
                  <a:pt x="800281" y="4767105"/>
                </a:cubicBezTo>
                <a:cubicBezTo>
                  <a:pt x="795825" y="4716356"/>
                  <a:pt x="792740" y="4698182"/>
                  <a:pt x="788626" y="4700925"/>
                </a:cubicBezTo>
                <a:cubicBezTo>
                  <a:pt x="786913" y="4701611"/>
                  <a:pt x="784513" y="4712584"/>
                  <a:pt x="783142" y="4725271"/>
                </a:cubicBezTo>
                <a:cubicBezTo>
                  <a:pt x="781428" y="4742073"/>
                  <a:pt x="779714" y="4747217"/>
                  <a:pt x="776286" y="4745845"/>
                </a:cubicBezTo>
                <a:cubicBezTo>
                  <a:pt x="773544" y="4744817"/>
                  <a:pt x="770802" y="4745845"/>
                  <a:pt x="770116" y="4748246"/>
                </a:cubicBezTo>
                <a:cubicBezTo>
                  <a:pt x="767031" y="4756818"/>
                  <a:pt x="763946" y="4747217"/>
                  <a:pt x="761890" y="4723557"/>
                </a:cubicBezTo>
                <a:cubicBezTo>
                  <a:pt x="758119" y="4680351"/>
                  <a:pt x="754006" y="4693725"/>
                  <a:pt x="754006" y="4748246"/>
                </a:cubicBezTo>
                <a:cubicBezTo>
                  <a:pt x="754006" y="4797623"/>
                  <a:pt x="753663" y="4801395"/>
                  <a:pt x="747836" y="4799681"/>
                </a:cubicBezTo>
                <a:cubicBezTo>
                  <a:pt x="743037" y="4798652"/>
                  <a:pt x="742009" y="4795566"/>
                  <a:pt x="743037" y="4786993"/>
                </a:cubicBezTo>
                <a:cubicBezTo>
                  <a:pt x="743723" y="4780135"/>
                  <a:pt x="741323" y="4768477"/>
                  <a:pt x="736524" y="4757504"/>
                </a:cubicBezTo>
                <a:cubicBezTo>
                  <a:pt x="729326" y="4740702"/>
                  <a:pt x="728640" y="4740016"/>
                  <a:pt x="725555" y="4747560"/>
                </a:cubicBezTo>
                <a:cubicBezTo>
                  <a:pt x="723841" y="4752018"/>
                  <a:pt x="723156" y="4767791"/>
                  <a:pt x="724184" y="4782536"/>
                </a:cubicBezTo>
                <a:cubicBezTo>
                  <a:pt x="725213" y="4796937"/>
                  <a:pt x="724870" y="4808939"/>
                  <a:pt x="723156" y="4808939"/>
                </a:cubicBezTo>
                <a:cubicBezTo>
                  <a:pt x="716986" y="4808939"/>
                  <a:pt x="713558" y="4798995"/>
                  <a:pt x="711159" y="4776363"/>
                </a:cubicBezTo>
                <a:cubicBezTo>
                  <a:pt x="709788" y="4763333"/>
                  <a:pt x="706703" y="4747903"/>
                  <a:pt x="703960" y="4742073"/>
                </a:cubicBezTo>
                <a:cubicBezTo>
                  <a:pt x="698819" y="4730758"/>
                  <a:pt x="698476" y="4725957"/>
                  <a:pt x="704646" y="4795223"/>
                </a:cubicBezTo>
                <a:cubicBezTo>
                  <a:pt x="705674" y="4808596"/>
                  <a:pt x="705332" y="4812025"/>
                  <a:pt x="702932" y="4807224"/>
                </a:cubicBezTo>
                <a:cubicBezTo>
                  <a:pt x="701218" y="4803453"/>
                  <a:pt x="699504" y="4795909"/>
                  <a:pt x="699504" y="4790079"/>
                </a:cubicBezTo>
                <a:cubicBezTo>
                  <a:pt x="699162" y="4784593"/>
                  <a:pt x="697448" y="4777392"/>
                  <a:pt x="695734" y="4774649"/>
                </a:cubicBezTo>
                <a:cubicBezTo>
                  <a:pt x="692649" y="4770191"/>
                  <a:pt x="691620" y="4770191"/>
                  <a:pt x="688878" y="4775335"/>
                </a:cubicBezTo>
                <a:cubicBezTo>
                  <a:pt x="686822" y="4778421"/>
                  <a:pt x="683051" y="4783221"/>
                  <a:pt x="680652" y="4785965"/>
                </a:cubicBezTo>
                <a:cubicBezTo>
                  <a:pt x="677909" y="4788708"/>
                  <a:pt x="675167" y="4795223"/>
                  <a:pt x="674482" y="4800709"/>
                </a:cubicBezTo>
                <a:cubicBezTo>
                  <a:pt x="673110" y="4809282"/>
                  <a:pt x="672768" y="4809968"/>
                  <a:pt x="670368" y="4803795"/>
                </a:cubicBezTo>
                <a:cubicBezTo>
                  <a:pt x="662484" y="4783564"/>
                  <a:pt x="661799" y="4783221"/>
                  <a:pt x="661799" y="4800366"/>
                </a:cubicBezTo>
                <a:cubicBezTo>
                  <a:pt x="661456" y="4809625"/>
                  <a:pt x="663170" y="4833628"/>
                  <a:pt x="665569" y="4853516"/>
                </a:cubicBezTo>
                <a:cubicBezTo>
                  <a:pt x="669340" y="4889520"/>
                  <a:pt x="667969" y="4908380"/>
                  <a:pt x="661113" y="4908380"/>
                </a:cubicBezTo>
                <a:cubicBezTo>
                  <a:pt x="658714" y="4908380"/>
                  <a:pt x="658371" y="4901865"/>
                  <a:pt x="659742" y="4889520"/>
                </a:cubicBezTo>
                <a:cubicBezTo>
                  <a:pt x="662827" y="4866889"/>
                  <a:pt x="659742" y="4850430"/>
                  <a:pt x="653572" y="4856602"/>
                </a:cubicBezTo>
                <a:cubicBezTo>
                  <a:pt x="650487" y="4859688"/>
                  <a:pt x="648088" y="4856945"/>
                  <a:pt x="643632" y="4844258"/>
                </a:cubicBezTo>
                <a:lnTo>
                  <a:pt x="637462" y="4827798"/>
                </a:lnTo>
                <a:lnTo>
                  <a:pt x="638490" y="4842543"/>
                </a:lnTo>
                <a:cubicBezTo>
                  <a:pt x="639518" y="4859002"/>
                  <a:pt x="636090" y="4861403"/>
                  <a:pt x="630949" y="4847687"/>
                </a:cubicBezTo>
                <a:cubicBezTo>
                  <a:pt x="628207" y="4840143"/>
                  <a:pt x="627864" y="4843572"/>
                  <a:pt x="629235" y="4863803"/>
                </a:cubicBezTo>
                <a:cubicBezTo>
                  <a:pt x="631634" y="4898093"/>
                  <a:pt x="637119" y="4929640"/>
                  <a:pt x="641575" y="4935126"/>
                </a:cubicBezTo>
                <a:cubicBezTo>
                  <a:pt x="646374" y="4940613"/>
                  <a:pt x="649802" y="4987247"/>
                  <a:pt x="645345" y="4987247"/>
                </a:cubicBezTo>
                <a:cubicBezTo>
                  <a:pt x="643632" y="4987247"/>
                  <a:pt x="628549" y="4928268"/>
                  <a:pt x="612096" y="4856259"/>
                </a:cubicBezTo>
                <a:close/>
                <a:moveTo>
                  <a:pt x="626150" y="4825398"/>
                </a:moveTo>
                <a:cubicBezTo>
                  <a:pt x="625122" y="4822998"/>
                  <a:pt x="624436" y="4824712"/>
                  <a:pt x="624436" y="4829513"/>
                </a:cubicBezTo>
                <a:cubicBezTo>
                  <a:pt x="624436" y="4834314"/>
                  <a:pt x="625122" y="4836028"/>
                  <a:pt x="626150" y="4833971"/>
                </a:cubicBezTo>
                <a:cubicBezTo>
                  <a:pt x="626835" y="4831570"/>
                  <a:pt x="626835" y="4827456"/>
                  <a:pt x="626150" y="4825398"/>
                </a:cubicBezTo>
                <a:close/>
              </a:path>
            </a:pathLst>
          </a:custGeom>
          <a:ln w="343" cap="flat">
            <a:noFill/>
            <a:prstDash val="solid"/>
            <a:miter/>
          </a:ln>
          <a:effectLst>
            <a:outerShdw blurRad="639415" dist="254000" dir="18900000" sx="95000" sy="95000" algn="ctr" rotWithShape="0">
              <a:srgbClr val="000000">
                <a:alpha val="4007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37" name="Freeform 2336">
            <a:extLst>
              <a:ext uri="{FF2B5EF4-FFF2-40B4-BE49-F238E27FC236}">
                <a16:creationId xmlns:a16="http://schemas.microsoft.com/office/drawing/2014/main" id="{865B19A8-D6B4-2B43-9B64-758A210D8AD7}"/>
              </a:ext>
            </a:extLst>
          </p:cNvPr>
          <p:cNvSpPr/>
          <p:nvPr/>
        </p:nvSpPr>
        <p:spPr>
          <a:xfrm rot="3885744" flipV="1">
            <a:off x="2733858" y="651257"/>
            <a:ext cx="1006058" cy="2099734"/>
          </a:xfrm>
          <a:custGeom>
            <a:avLst/>
            <a:gdLst>
              <a:gd name="connsiteX0" fmla="*/ 612096 w 1192542"/>
              <a:gd name="connsiteY0" fmla="*/ 4856259 h 4994143"/>
              <a:gd name="connsiteX1" fmla="*/ 578161 w 1192542"/>
              <a:gd name="connsiteY1" fmla="*/ 4721499 h 4994143"/>
              <a:gd name="connsiteX2" fmla="*/ 589130 w 1192542"/>
              <a:gd name="connsiteY2" fmla="*/ 4856945 h 4994143"/>
              <a:gd name="connsiteX3" fmla="*/ 580903 w 1192542"/>
              <a:gd name="connsiteY3" fmla="*/ 4862431 h 4994143"/>
              <a:gd name="connsiteX4" fmla="*/ 568563 w 1192542"/>
              <a:gd name="connsiteY4" fmla="*/ 4838428 h 4994143"/>
              <a:gd name="connsiteX5" fmla="*/ 558965 w 1192542"/>
              <a:gd name="connsiteY5" fmla="*/ 4830199 h 4994143"/>
              <a:gd name="connsiteX6" fmla="*/ 542855 w 1192542"/>
              <a:gd name="connsiteY6" fmla="*/ 4791794 h 4994143"/>
              <a:gd name="connsiteX7" fmla="*/ 551424 w 1192542"/>
              <a:gd name="connsiteY7" fmla="*/ 4862088 h 4994143"/>
              <a:gd name="connsiteX8" fmla="*/ 539770 w 1192542"/>
              <a:gd name="connsiteY8" fmla="*/ 4835685 h 4994143"/>
              <a:gd name="connsiteX9" fmla="*/ 518518 w 1192542"/>
              <a:gd name="connsiteY9" fmla="*/ 4793508 h 4994143"/>
              <a:gd name="connsiteX10" fmla="*/ 506178 w 1192542"/>
              <a:gd name="connsiteY10" fmla="*/ 4779792 h 4994143"/>
              <a:gd name="connsiteX11" fmla="*/ 508577 w 1192542"/>
              <a:gd name="connsiteY11" fmla="*/ 4791108 h 4994143"/>
              <a:gd name="connsiteX12" fmla="*/ 503778 w 1192542"/>
              <a:gd name="connsiteY12" fmla="*/ 4804481 h 4994143"/>
              <a:gd name="connsiteX13" fmla="*/ 502064 w 1192542"/>
              <a:gd name="connsiteY13" fmla="*/ 4818197 h 4994143"/>
              <a:gd name="connsiteX14" fmla="*/ 502407 w 1192542"/>
              <a:gd name="connsiteY14" fmla="*/ 4836371 h 4994143"/>
              <a:gd name="connsiteX15" fmla="*/ 489039 w 1192542"/>
              <a:gd name="connsiteY15" fmla="*/ 4824369 h 4994143"/>
              <a:gd name="connsiteX16" fmla="*/ 483554 w 1192542"/>
              <a:gd name="connsiteY16" fmla="*/ 4816826 h 4994143"/>
              <a:gd name="connsiteX17" fmla="*/ 477727 w 1192542"/>
              <a:gd name="connsiteY17" fmla="*/ 4826084 h 4994143"/>
              <a:gd name="connsiteX18" fmla="*/ 474299 w 1192542"/>
              <a:gd name="connsiteY18" fmla="*/ 4841172 h 4994143"/>
              <a:gd name="connsiteX19" fmla="*/ 464702 w 1192542"/>
              <a:gd name="connsiteY19" fmla="*/ 4855573 h 4994143"/>
              <a:gd name="connsiteX20" fmla="*/ 456475 w 1192542"/>
              <a:gd name="connsiteY20" fmla="*/ 4852830 h 4994143"/>
              <a:gd name="connsiteX21" fmla="*/ 458189 w 1192542"/>
              <a:gd name="connsiteY21" fmla="*/ 4869289 h 4994143"/>
              <a:gd name="connsiteX22" fmla="*/ 444135 w 1192542"/>
              <a:gd name="connsiteY22" fmla="*/ 4865517 h 4994143"/>
              <a:gd name="connsiteX23" fmla="*/ 426996 w 1192542"/>
              <a:gd name="connsiteY23" fmla="*/ 4845629 h 4994143"/>
              <a:gd name="connsiteX24" fmla="*/ 421854 w 1192542"/>
              <a:gd name="connsiteY24" fmla="*/ 4831227 h 4994143"/>
              <a:gd name="connsiteX25" fmla="*/ 423911 w 1192542"/>
              <a:gd name="connsiteY25" fmla="*/ 4851801 h 4994143"/>
              <a:gd name="connsiteX26" fmla="*/ 416713 w 1192542"/>
              <a:gd name="connsiteY26" fmla="*/ 4854888 h 4994143"/>
              <a:gd name="connsiteX27" fmla="*/ 411914 w 1192542"/>
              <a:gd name="connsiteY27" fmla="*/ 4841514 h 4994143"/>
              <a:gd name="connsiteX28" fmla="*/ 409172 w 1192542"/>
              <a:gd name="connsiteY28" fmla="*/ 4856945 h 4994143"/>
              <a:gd name="connsiteX29" fmla="*/ 404030 w 1192542"/>
              <a:gd name="connsiteY29" fmla="*/ 4865517 h 4994143"/>
              <a:gd name="connsiteX30" fmla="*/ 401288 w 1192542"/>
              <a:gd name="connsiteY30" fmla="*/ 4847687 h 4994143"/>
              <a:gd name="connsiteX31" fmla="*/ 395803 w 1192542"/>
              <a:gd name="connsiteY31" fmla="*/ 4836371 h 4994143"/>
              <a:gd name="connsiteX32" fmla="*/ 390319 w 1192542"/>
              <a:gd name="connsiteY32" fmla="*/ 4831227 h 4994143"/>
              <a:gd name="connsiteX33" fmla="*/ 388948 w 1192542"/>
              <a:gd name="connsiteY33" fmla="*/ 4822655 h 4994143"/>
              <a:gd name="connsiteX34" fmla="*/ 387577 w 1192542"/>
              <a:gd name="connsiteY34" fmla="*/ 4808939 h 4994143"/>
              <a:gd name="connsiteX35" fmla="*/ 383806 w 1192542"/>
              <a:gd name="connsiteY35" fmla="*/ 4798652 h 4994143"/>
              <a:gd name="connsiteX36" fmla="*/ 380378 w 1192542"/>
              <a:gd name="connsiteY36" fmla="*/ 4808939 h 4994143"/>
              <a:gd name="connsiteX37" fmla="*/ 371466 w 1192542"/>
              <a:gd name="connsiteY37" fmla="*/ 4801395 h 4994143"/>
              <a:gd name="connsiteX38" fmla="*/ 363240 w 1192542"/>
              <a:gd name="connsiteY38" fmla="*/ 4783221 h 4994143"/>
              <a:gd name="connsiteX39" fmla="*/ 353985 w 1192542"/>
              <a:gd name="connsiteY39" fmla="*/ 4776363 h 4994143"/>
              <a:gd name="connsiteX40" fmla="*/ 349528 w 1192542"/>
              <a:gd name="connsiteY40" fmla="*/ 4791451 h 4994143"/>
              <a:gd name="connsiteX41" fmla="*/ 344730 w 1192542"/>
              <a:gd name="connsiteY41" fmla="*/ 4809282 h 4994143"/>
              <a:gd name="connsiteX42" fmla="*/ 335475 w 1192542"/>
              <a:gd name="connsiteY42" fmla="*/ 4824027 h 4994143"/>
              <a:gd name="connsiteX43" fmla="*/ 323477 w 1192542"/>
              <a:gd name="connsiteY43" fmla="*/ 4828484 h 4994143"/>
              <a:gd name="connsiteX44" fmla="*/ 308738 w 1192542"/>
              <a:gd name="connsiteY44" fmla="*/ 4805167 h 4994143"/>
              <a:gd name="connsiteX45" fmla="*/ 304625 w 1192542"/>
              <a:gd name="connsiteY45" fmla="*/ 4908037 h 4994143"/>
              <a:gd name="connsiteX46" fmla="*/ 299826 w 1192542"/>
              <a:gd name="connsiteY46" fmla="*/ 4920039 h 4994143"/>
              <a:gd name="connsiteX47" fmla="*/ 278573 w 1192542"/>
              <a:gd name="connsiteY47" fmla="*/ 4867232 h 4994143"/>
              <a:gd name="connsiteX48" fmla="*/ 262463 w 1192542"/>
              <a:gd name="connsiteY48" fmla="*/ 4849401 h 4994143"/>
              <a:gd name="connsiteX49" fmla="*/ 256978 w 1192542"/>
              <a:gd name="connsiteY49" fmla="*/ 4860374 h 4994143"/>
              <a:gd name="connsiteX50" fmla="*/ 246695 w 1192542"/>
              <a:gd name="connsiteY50" fmla="*/ 4844601 h 4994143"/>
              <a:gd name="connsiteX51" fmla="*/ 234355 w 1192542"/>
              <a:gd name="connsiteY51" fmla="*/ 4833285 h 4994143"/>
              <a:gd name="connsiteX52" fmla="*/ 225786 w 1192542"/>
              <a:gd name="connsiteY52" fmla="*/ 4845629 h 4994143"/>
              <a:gd name="connsiteX53" fmla="*/ 211046 w 1192542"/>
              <a:gd name="connsiteY53" fmla="*/ 4841514 h 4994143"/>
              <a:gd name="connsiteX54" fmla="*/ 187052 w 1192542"/>
              <a:gd name="connsiteY54" fmla="*/ 4830885 h 4994143"/>
              <a:gd name="connsiteX55" fmla="*/ 170941 w 1192542"/>
              <a:gd name="connsiteY55" fmla="*/ 4821283 h 4994143"/>
              <a:gd name="connsiteX56" fmla="*/ 161686 w 1192542"/>
              <a:gd name="connsiteY56" fmla="*/ 4809625 h 4994143"/>
              <a:gd name="connsiteX57" fmla="*/ 154831 w 1192542"/>
              <a:gd name="connsiteY57" fmla="*/ 4820940 h 4994143"/>
              <a:gd name="connsiteX58" fmla="*/ 152089 w 1192542"/>
              <a:gd name="connsiteY58" fmla="*/ 4838771 h 4994143"/>
              <a:gd name="connsiteX59" fmla="*/ 129808 w 1192542"/>
              <a:gd name="connsiteY59" fmla="*/ 4817854 h 4994143"/>
              <a:gd name="connsiteX60" fmla="*/ 107527 w 1192542"/>
              <a:gd name="connsiteY60" fmla="*/ 4795566 h 4994143"/>
              <a:gd name="connsiteX61" fmla="*/ 91074 w 1192542"/>
              <a:gd name="connsiteY61" fmla="*/ 4726643 h 4994143"/>
              <a:gd name="connsiteX62" fmla="*/ 93816 w 1192542"/>
              <a:gd name="connsiteY62" fmla="*/ 4706069 h 4994143"/>
              <a:gd name="connsiteX63" fmla="*/ 98615 w 1192542"/>
              <a:gd name="connsiteY63" fmla="*/ 4721499 h 4994143"/>
              <a:gd name="connsiteX64" fmla="*/ 98958 w 1192542"/>
              <a:gd name="connsiteY64" fmla="*/ 4697154 h 4994143"/>
              <a:gd name="connsiteX65" fmla="*/ 95187 w 1192542"/>
              <a:gd name="connsiteY65" fmla="*/ 4654291 h 4994143"/>
              <a:gd name="connsiteX66" fmla="*/ 91760 w 1192542"/>
              <a:gd name="connsiteY66" fmla="*/ 4618287 h 4994143"/>
              <a:gd name="connsiteX67" fmla="*/ 89360 w 1192542"/>
              <a:gd name="connsiteY67" fmla="*/ 4592569 h 4994143"/>
              <a:gd name="connsiteX68" fmla="*/ 81134 w 1192542"/>
              <a:gd name="connsiteY68" fmla="*/ 4606628 h 4994143"/>
              <a:gd name="connsiteX69" fmla="*/ 75649 w 1192542"/>
              <a:gd name="connsiteY69" fmla="*/ 4628916 h 4994143"/>
              <a:gd name="connsiteX70" fmla="*/ 77363 w 1192542"/>
              <a:gd name="connsiteY70" fmla="*/ 4606628 h 4994143"/>
              <a:gd name="connsiteX71" fmla="*/ 82162 w 1192542"/>
              <a:gd name="connsiteY71" fmla="*/ 4570623 h 4994143"/>
              <a:gd name="connsiteX72" fmla="*/ 73250 w 1192542"/>
              <a:gd name="connsiteY72" fmla="*/ 4557250 h 4994143"/>
              <a:gd name="connsiteX73" fmla="*/ 69822 w 1192542"/>
              <a:gd name="connsiteY73" fmla="*/ 4553478 h 4994143"/>
              <a:gd name="connsiteX74" fmla="*/ 73935 w 1192542"/>
              <a:gd name="connsiteY74" fmla="*/ 4457466 h 4994143"/>
              <a:gd name="connsiteX75" fmla="*/ 66394 w 1192542"/>
              <a:gd name="connsiteY75" fmla="*/ 4450266 h 4994143"/>
              <a:gd name="connsiteX76" fmla="*/ 57139 w 1192542"/>
              <a:gd name="connsiteY76" fmla="*/ 4419062 h 4994143"/>
              <a:gd name="connsiteX77" fmla="*/ 60567 w 1192542"/>
              <a:gd name="connsiteY77" fmla="*/ 4392658 h 4994143"/>
              <a:gd name="connsiteX78" fmla="*/ 59539 w 1192542"/>
              <a:gd name="connsiteY78" fmla="*/ 4377914 h 4994143"/>
              <a:gd name="connsiteX79" fmla="*/ 32459 w 1192542"/>
              <a:gd name="connsiteY79" fmla="*/ 4245211 h 4994143"/>
              <a:gd name="connsiteX80" fmla="*/ 20119 w 1192542"/>
              <a:gd name="connsiteY80" fmla="*/ 4166001 h 4994143"/>
              <a:gd name="connsiteX81" fmla="*/ 18405 w 1192542"/>
              <a:gd name="connsiteY81" fmla="*/ 4193433 h 4994143"/>
              <a:gd name="connsiteX82" fmla="*/ 5380 w 1192542"/>
              <a:gd name="connsiteY82" fmla="*/ 4172859 h 4994143"/>
              <a:gd name="connsiteX83" fmla="*/ -17244 w 1192542"/>
              <a:gd name="connsiteY83" fmla="*/ 3941402 h 4994143"/>
              <a:gd name="connsiteX84" fmla="*/ -7646 w 1192542"/>
              <a:gd name="connsiteY84" fmla="*/ 3793269 h 4994143"/>
              <a:gd name="connsiteX85" fmla="*/ -6617 w 1192542"/>
              <a:gd name="connsiteY85" fmla="*/ 3843675 h 4994143"/>
              <a:gd name="connsiteX86" fmla="*/ -4218 w 1192542"/>
              <a:gd name="connsiteY86" fmla="*/ 3896825 h 4994143"/>
              <a:gd name="connsiteX87" fmla="*/ -790 w 1192542"/>
              <a:gd name="connsiteY87" fmla="*/ 3908140 h 4994143"/>
              <a:gd name="connsiteX88" fmla="*/ 12235 w 1192542"/>
              <a:gd name="connsiteY88" fmla="*/ 3944831 h 4994143"/>
              <a:gd name="connsiteX89" fmla="*/ 20119 w 1192542"/>
              <a:gd name="connsiteY89" fmla="*/ 3966091 h 4994143"/>
              <a:gd name="connsiteX90" fmla="*/ 20119 w 1192542"/>
              <a:gd name="connsiteY90" fmla="*/ 3984264 h 4994143"/>
              <a:gd name="connsiteX91" fmla="*/ 13606 w 1192542"/>
              <a:gd name="connsiteY91" fmla="*/ 3970548 h 4994143"/>
              <a:gd name="connsiteX92" fmla="*/ 238 w 1192542"/>
              <a:gd name="connsiteY92" fmla="*/ 3985293 h 4994143"/>
              <a:gd name="connsiteX93" fmla="*/ 1609 w 1192542"/>
              <a:gd name="connsiteY93" fmla="*/ 4029870 h 4994143"/>
              <a:gd name="connsiteX94" fmla="*/ 11893 w 1192542"/>
              <a:gd name="connsiteY94" fmla="*/ 4051130 h 4994143"/>
              <a:gd name="connsiteX95" fmla="*/ 20462 w 1192542"/>
              <a:gd name="connsiteY95" fmla="*/ 4073075 h 4994143"/>
              <a:gd name="connsiteX96" fmla="*/ 32802 w 1192542"/>
              <a:gd name="connsiteY96" fmla="*/ 4053187 h 4994143"/>
              <a:gd name="connsiteX97" fmla="*/ 28689 w 1192542"/>
              <a:gd name="connsiteY97" fmla="*/ 3996952 h 4994143"/>
              <a:gd name="connsiteX98" fmla="*/ 32116 w 1192542"/>
              <a:gd name="connsiteY98" fmla="*/ 3952717 h 4994143"/>
              <a:gd name="connsiteX99" fmla="*/ 37601 w 1192542"/>
              <a:gd name="connsiteY99" fmla="*/ 3954089 h 4994143"/>
              <a:gd name="connsiteX100" fmla="*/ 32459 w 1192542"/>
              <a:gd name="connsiteY100" fmla="*/ 3924257 h 4994143"/>
              <a:gd name="connsiteX101" fmla="*/ 32459 w 1192542"/>
              <a:gd name="connsiteY101" fmla="*/ 3889967 h 4994143"/>
              <a:gd name="connsiteX102" fmla="*/ 35201 w 1192542"/>
              <a:gd name="connsiteY102" fmla="*/ 3875565 h 4994143"/>
              <a:gd name="connsiteX103" fmla="*/ 33488 w 1192542"/>
              <a:gd name="connsiteY103" fmla="*/ 3847104 h 4994143"/>
              <a:gd name="connsiteX104" fmla="*/ 34173 w 1192542"/>
              <a:gd name="connsiteY104" fmla="*/ 3665367 h 4994143"/>
              <a:gd name="connsiteX105" fmla="*/ 34173 w 1192542"/>
              <a:gd name="connsiteY105" fmla="*/ 3557354 h 4994143"/>
              <a:gd name="connsiteX106" fmla="*/ 29717 w 1192542"/>
              <a:gd name="connsiteY106" fmla="*/ 3504204 h 4994143"/>
              <a:gd name="connsiteX107" fmla="*/ 26975 w 1192542"/>
              <a:gd name="connsiteY107" fmla="*/ 3432195 h 4994143"/>
              <a:gd name="connsiteX108" fmla="*/ 32116 w 1192542"/>
              <a:gd name="connsiteY108" fmla="*/ 3439053 h 4994143"/>
              <a:gd name="connsiteX109" fmla="*/ 41029 w 1192542"/>
              <a:gd name="connsiteY109" fmla="*/ 3444197 h 4994143"/>
              <a:gd name="connsiteX110" fmla="*/ 51655 w 1192542"/>
              <a:gd name="connsiteY110" fmla="*/ 3333440 h 4994143"/>
              <a:gd name="connsiteX111" fmla="*/ 47884 w 1192542"/>
              <a:gd name="connsiteY111" fmla="*/ 3317667 h 4994143"/>
              <a:gd name="connsiteX112" fmla="*/ 44456 w 1192542"/>
              <a:gd name="connsiteY112" fmla="*/ 3305322 h 4994143"/>
              <a:gd name="connsiteX113" fmla="*/ 43085 w 1192542"/>
              <a:gd name="connsiteY113" fmla="*/ 3276176 h 4994143"/>
              <a:gd name="connsiteX114" fmla="*/ 32459 w 1192542"/>
              <a:gd name="connsiteY114" fmla="*/ 3157875 h 4994143"/>
              <a:gd name="connsiteX115" fmla="*/ 31088 w 1192542"/>
              <a:gd name="connsiteY115" fmla="*/ 3130443 h 4994143"/>
              <a:gd name="connsiteX116" fmla="*/ 35544 w 1192542"/>
              <a:gd name="connsiteY116" fmla="*/ 3153760 h 4994143"/>
              <a:gd name="connsiteX117" fmla="*/ 51312 w 1192542"/>
              <a:gd name="connsiteY117" fmla="*/ 3180164 h 4994143"/>
              <a:gd name="connsiteX118" fmla="*/ 49255 w 1192542"/>
              <a:gd name="connsiteY118" fmla="*/ 3165076 h 4994143"/>
              <a:gd name="connsiteX119" fmla="*/ 46513 w 1192542"/>
              <a:gd name="connsiteY119" fmla="*/ 3152046 h 4994143"/>
              <a:gd name="connsiteX120" fmla="*/ 44799 w 1192542"/>
              <a:gd name="connsiteY120" fmla="*/ 3043004 h 4994143"/>
              <a:gd name="connsiteX121" fmla="*/ 47541 w 1192542"/>
              <a:gd name="connsiteY121" fmla="*/ 3010771 h 4994143"/>
              <a:gd name="connsiteX122" fmla="*/ 59881 w 1192542"/>
              <a:gd name="connsiteY122" fmla="*/ 3135587 h 4994143"/>
              <a:gd name="connsiteX123" fmla="*/ 63995 w 1192542"/>
              <a:gd name="connsiteY123" fmla="*/ 3183593 h 4994143"/>
              <a:gd name="connsiteX124" fmla="*/ 63652 w 1192542"/>
              <a:gd name="connsiteY124" fmla="*/ 3224055 h 4994143"/>
              <a:gd name="connsiteX125" fmla="*/ 54740 w 1192542"/>
              <a:gd name="connsiteY125" fmla="*/ 3215482 h 4994143"/>
              <a:gd name="connsiteX126" fmla="*/ 46513 w 1192542"/>
              <a:gd name="connsiteY126" fmla="*/ 3199023 h 4994143"/>
              <a:gd name="connsiteX127" fmla="*/ 49598 w 1192542"/>
              <a:gd name="connsiteY127" fmla="*/ 3231599 h 4994143"/>
              <a:gd name="connsiteX128" fmla="*/ 56111 w 1192542"/>
              <a:gd name="connsiteY128" fmla="*/ 3242914 h 4994143"/>
              <a:gd name="connsiteX129" fmla="*/ 65023 w 1192542"/>
              <a:gd name="connsiteY129" fmla="*/ 3314581 h 4994143"/>
              <a:gd name="connsiteX130" fmla="*/ 69822 w 1192542"/>
              <a:gd name="connsiteY130" fmla="*/ 3317324 h 4994143"/>
              <a:gd name="connsiteX131" fmla="*/ 73935 w 1192542"/>
              <a:gd name="connsiteY131" fmla="*/ 3290235 h 4994143"/>
              <a:gd name="connsiteX132" fmla="*/ 78049 w 1192542"/>
              <a:gd name="connsiteY132" fmla="*/ 3258688 h 4994143"/>
              <a:gd name="connsiteX133" fmla="*/ 82505 w 1192542"/>
              <a:gd name="connsiteY133" fmla="*/ 3265203 h 4994143"/>
              <a:gd name="connsiteX134" fmla="*/ 83876 w 1192542"/>
              <a:gd name="connsiteY134" fmla="*/ 3279605 h 4994143"/>
              <a:gd name="connsiteX135" fmla="*/ 85590 w 1192542"/>
              <a:gd name="connsiteY135" fmla="*/ 3306351 h 4994143"/>
              <a:gd name="connsiteX136" fmla="*/ 87989 w 1192542"/>
              <a:gd name="connsiteY136" fmla="*/ 3313895 h 4994143"/>
              <a:gd name="connsiteX137" fmla="*/ 91074 w 1192542"/>
              <a:gd name="connsiteY137" fmla="*/ 3289892 h 4994143"/>
              <a:gd name="connsiteX138" fmla="*/ 96901 w 1192542"/>
              <a:gd name="connsiteY138" fmla="*/ 3288177 h 4994143"/>
              <a:gd name="connsiteX139" fmla="*/ 103071 w 1192542"/>
              <a:gd name="connsiteY139" fmla="*/ 3284748 h 4994143"/>
              <a:gd name="connsiteX140" fmla="*/ 105814 w 1192542"/>
              <a:gd name="connsiteY140" fmla="*/ 3260745 h 4994143"/>
              <a:gd name="connsiteX141" fmla="*/ 115069 w 1192542"/>
              <a:gd name="connsiteY141" fmla="*/ 3275490 h 4994143"/>
              <a:gd name="connsiteX142" fmla="*/ 120896 w 1192542"/>
              <a:gd name="connsiteY142" fmla="*/ 3296750 h 4994143"/>
              <a:gd name="connsiteX143" fmla="*/ 121239 w 1192542"/>
              <a:gd name="connsiteY143" fmla="*/ 3278919 h 4994143"/>
              <a:gd name="connsiteX144" fmla="*/ 122610 w 1192542"/>
              <a:gd name="connsiteY144" fmla="*/ 3200052 h 4994143"/>
              <a:gd name="connsiteX145" fmla="*/ 128094 w 1192542"/>
              <a:gd name="connsiteY145" fmla="*/ 3204510 h 4994143"/>
              <a:gd name="connsiteX146" fmla="*/ 138377 w 1192542"/>
              <a:gd name="connsiteY146" fmla="*/ 3313552 h 4994143"/>
              <a:gd name="connsiteX147" fmla="*/ 147632 w 1192542"/>
              <a:gd name="connsiteY147" fmla="*/ 3318352 h 4994143"/>
              <a:gd name="connsiteX148" fmla="*/ 150375 w 1192542"/>
              <a:gd name="connsiteY148" fmla="*/ 3320753 h 4994143"/>
              <a:gd name="connsiteX149" fmla="*/ 149689 w 1192542"/>
              <a:gd name="connsiteY149" fmla="*/ 3341327 h 4994143"/>
              <a:gd name="connsiteX150" fmla="*/ 146947 w 1192542"/>
              <a:gd name="connsiteY150" fmla="*/ 3368416 h 4994143"/>
              <a:gd name="connsiteX151" fmla="*/ 133579 w 1192542"/>
              <a:gd name="connsiteY151" fmla="*/ 3400306 h 4994143"/>
              <a:gd name="connsiteX152" fmla="*/ 120210 w 1192542"/>
              <a:gd name="connsiteY152" fmla="*/ 3413679 h 4994143"/>
              <a:gd name="connsiteX153" fmla="*/ 128437 w 1192542"/>
              <a:gd name="connsiteY153" fmla="*/ 3510376 h 4994143"/>
              <a:gd name="connsiteX154" fmla="*/ 137006 w 1192542"/>
              <a:gd name="connsiteY154" fmla="*/ 3608789 h 4994143"/>
              <a:gd name="connsiteX155" fmla="*/ 143519 w 1192542"/>
              <a:gd name="connsiteY155" fmla="*/ 3584786 h 4994143"/>
              <a:gd name="connsiteX156" fmla="*/ 152774 w 1192542"/>
              <a:gd name="connsiteY156" fmla="*/ 3557354 h 4994143"/>
              <a:gd name="connsiteX157" fmla="*/ 157916 w 1192542"/>
              <a:gd name="connsiteY157" fmla="*/ 3570384 h 4994143"/>
              <a:gd name="connsiteX158" fmla="*/ 162372 w 1192542"/>
              <a:gd name="connsiteY158" fmla="*/ 3565926 h 4994143"/>
              <a:gd name="connsiteX159" fmla="*/ 174026 w 1192542"/>
              <a:gd name="connsiteY159" fmla="*/ 3536437 h 4994143"/>
              <a:gd name="connsiteX160" fmla="*/ 167856 w 1192542"/>
              <a:gd name="connsiteY160" fmla="*/ 3456541 h 4994143"/>
              <a:gd name="connsiteX161" fmla="*/ 165800 w 1192542"/>
              <a:gd name="connsiteY161" fmla="*/ 3440082 h 4994143"/>
              <a:gd name="connsiteX162" fmla="*/ 167856 w 1192542"/>
              <a:gd name="connsiteY162" fmla="*/ 3415050 h 4994143"/>
              <a:gd name="connsiteX163" fmla="*/ 165114 w 1192542"/>
              <a:gd name="connsiteY163" fmla="*/ 3415736 h 4994143"/>
              <a:gd name="connsiteX164" fmla="*/ 162029 w 1192542"/>
              <a:gd name="connsiteY164" fmla="*/ 3425680 h 4994143"/>
              <a:gd name="connsiteX165" fmla="*/ 154145 w 1192542"/>
              <a:gd name="connsiteY165" fmla="*/ 3485345 h 4994143"/>
              <a:gd name="connsiteX166" fmla="*/ 153460 w 1192542"/>
              <a:gd name="connsiteY166" fmla="*/ 3504204 h 4994143"/>
              <a:gd name="connsiteX167" fmla="*/ 150375 w 1192542"/>
              <a:gd name="connsiteY167" fmla="*/ 3487059 h 4994143"/>
              <a:gd name="connsiteX168" fmla="*/ 151403 w 1192542"/>
              <a:gd name="connsiteY168" fmla="*/ 3415050 h 4994143"/>
              <a:gd name="connsiteX169" fmla="*/ 155859 w 1192542"/>
              <a:gd name="connsiteY169" fmla="*/ 3326925 h 4994143"/>
              <a:gd name="connsiteX170" fmla="*/ 161344 w 1192542"/>
              <a:gd name="connsiteY170" fmla="*/ 3307380 h 4994143"/>
              <a:gd name="connsiteX171" fmla="*/ 166485 w 1192542"/>
              <a:gd name="connsiteY171" fmla="*/ 3337898 h 4994143"/>
              <a:gd name="connsiteX172" fmla="*/ 170256 w 1192542"/>
              <a:gd name="connsiteY172" fmla="*/ 3296407 h 4994143"/>
              <a:gd name="connsiteX173" fmla="*/ 164771 w 1192542"/>
              <a:gd name="connsiteY173" fmla="*/ 3237428 h 4994143"/>
              <a:gd name="connsiteX174" fmla="*/ 161686 w 1192542"/>
              <a:gd name="connsiteY174" fmla="*/ 3222340 h 4994143"/>
              <a:gd name="connsiteX175" fmla="*/ 163057 w 1192542"/>
              <a:gd name="connsiteY175" fmla="*/ 3212739 h 4994143"/>
              <a:gd name="connsiteX176" fmla="*/ 167171 w 1192542"/>
              <a:gd name="connsiteY176" fmla="*/ 3221312 h 4994143"/>
              <a:gd name="connsiteX177" fmla="*/ 169570 w 1192542"/>
              <a:gd name="connsiteY177" fmla="*/ 3216168 h 4994143"/>
              <a:gd name="connsiteX178" fmla="*/ 167856 w 1192542"/>
              <a:gd name="connsiteY178" fmla="*/ 3189079 h 4994143"/>
              <a:gd name="connsiteX179" fmla="*/ 167856 w 1192542"/>
              <a:gd name="connsiteY179" fmla="*/ 3175706 h 4994143"/>
              <a:gd name="connsiteX180" fmla="*/ 160658 w 1192542"/>
              <a:gd name="connsiteY180" fmla="*/ 3184964 h 4994143"/>
              <a:gd name="connsiteX181" fmla="*/ 154145 w 1192542"/>
              <a:gd name="connsiteY181" fmla="*/ 3216854 h 4994143"/>
              <a:gd name="connsiteX182" fmla="*/ 150717 w 1192542"/>
              <a:gd name="connsiteY182" fmla="*/ 3244972 h 4994143"/>
              <a:gd name="connsiteX183" fmla="*/ 146947 w 1192542"/>
              <a:gd name="connsiteY183" fmla="*/ 2931561 h 4994143"/>
              <a:gd name="connsiteX184" fmla="*/ 149689 w 1192542"/>
              <a:gd name="connsiteY184" fmla="*/ 2921274 h 4994143"/>
              <a:gd name="connsiteX185" fmla="*/ 153802 w 1192542"/>
              <a:gd name="connsiteY185" fmla="*/ 2930875 h 4994143"/>
              <a:gd name="connsiteX186" fmla="*/ 157916 w 1192542"/>
              <a:gd name="connsiteY186" fmla="*/ 2960022 h 4994143"/>
              <a:gd name="connsiteX187" fmla="*/ 165114 w 1192542"/>
              <a:gd name="connsiteY187" fmla="*/ 2969623 h 4994143"/>
              <a:gd name="connsiteX188" fmla="*/ 170941 w 1192542"/>
              <a:gd name="connsiteY188" fmla="*/ 2942534 h 4994143"/>
              <a:gd name="connsiteX189" fmla="*/ 174712 w 1192542"/>
              <a:gd name="connsiteY189" fmla="*/ 2984711 h 4994143"/>
              <a:gd name="connsiteX190" fmla="*/ 177111 w 1192542"/>
              <a:gd name="connsiteY190" fmla="*/ 3027916 h 4994143"/>
              <a:gd name="connsiteX191" fmla="*/ 179854 w 1192542"/>
              <a:gd name="connsiteY191" fmla="*/ 2970652 h 4994143"/>
              <a:gd name="connsiteX192" fmla="*/ 175740 w 1192542"/>
              <a:gd name="connsiteY192" fmla="*/ 2921960 h 4994143"/>
              <a:gd name="connsiteX193" fmla="*/ 171284 w 1192542"/>
              <a:gd name="connsiteY193" fmla="*/ 2920931 h 4994143"/>
              <a:gd name="connsiteX194" fmla="*/ 155859 w 1192542"/>
              <a:gd name="connsiteY194" fmla="*/ 2898986 h 4994143"/>
              <a:gd name="connsiteX195" fmla="*/ 149689 w 1192542"/>
              <a:gd name="connsiteY195" fmla="*/ 2905158 h 4994143"/>
              <a:gd name="connsiteX196" fmla="*/ 147290 w 1192542"/>
              <a:gd name="connsiteY196" fmla="*/ 2856123 h 4994143"/>
              <a:gd name="connsiteX197" fmla="*/ 144890 w 1192542"/>
              <a:gd name="connsiteY197" fmla="*/ 2807431 h 4994143"/>
              <a:gd name="connsiteX198" fmla="*/ 137006 w 1192542"/>
              <a:gd name="connsiteY198" fmla="*/ 2804688 h 4994143"/>
              <a:gd name="connsiteX199" fmla="*/ 143519 w 1192542"/>
              <a:gd name="connsiteY199" fmla="*/ 2792687 h 4994143"/>
              <a:gd name="connsiteX200" fmla="*/ 152431 w 1192542"/>
              <a:gd name="connsiteY200" fmla="*/ 2779314 h 4994143"/>
              <a:gd name="connsiteX201" fmla="*/ 159630 w 1192542"/>
              <a:gd name="connsiteY201" fmla="*/ 2771084 h 4994143"/>
              <a:gd name="connsiteX202" fmla="*/ 164429 w 1192542"/>
              <a:gd name="connsiteY202" fmla="*/ 2740909 h 4994143"/>
              <a:gd name="connsiteX203" fmla="*/ 169570 w 1192542"/>
              <a:gd name="connsiteY203" fmla="*/ 2545113 h 4994143"/>
              <a:gd name="connsiteX204" fmla="*/ 167514 w 1192542"/>
              <a:gd name="connsiteY204" fmla="*/ 2538941 h 4994143"/>
              <a:gd name="connsiteX205" fmla="*/ 164429 w 1192542"/>
              <a:gd name="connsiteY205" fmla="*/ 2547513 h 4994143"/>
              <a:gd name="connsiteX206" fmla="*/ 159287 w 1192542"/>
              <a:gd name="connsiteY206" fmla="*/ 2556086 h 4994143"/>
              <a:gd name="connsiteX207" fmla="*/ 150717 w 1192542"/>
              <a:gd name="connsiteY207" fmla="*/ 2564658 h 4994143"/>
              <a:gd name="connsiteX208" fmla="*/ 143862 w 1192542"/>
              <a:gd name="connsiteY208" fmla="*/ 2573231 h 4994143"/>
              <a:gd name="connsiteX209" fmla="*/ 145919 w 1192542"/>
              <a:gd name="connsiteY209" fmla="*/ 2560543 h 4994143"/>
              <a:gd name="connsiteX210" fmla="*/ 157230 w 1192542"/>
              <a:gd name="connsiteY210" fmla="*/ 2508423 h 4994143"/>
              <a:gd name="connsiteX211" fmla="*/ 155859 w 1192542"/>
              <a:gd name="connsiteY211" fmla="*/ 2490592 h 4994143"/>
              <a:gd name="connsiteX212" fmla="*/ 164429 w 1192542"/>
              <a:gd name="connsiteY212" fmla="*/ 2497107 h 4994143"/>
              <a:gd name="connsiteX213" fmla="*/ 167514 w 1192542"/>
              <a:gd name="connsiteY213" fmla="*/ 2501908 h 4994143"/>
              <a:gd name="connsiteX214" fmla="*/ 175055 w 1192542"/>
              <a:gd name="connsiteY214" fmla="*/ 2576317 h 4994143"/>
              <a:gd name="connsiteX215" fmla="*/ 176426 w 1192542"/>
              <a:gd name="connsiteY215" fmla="*/ 2634267 h 4994143"/>
              <a:gd name="connsiteX216" fmla="*/ 182939 w 1192542"/>
              <a:gd name="connsiteY216" fmla="*/ 2449101 h 4994143"/>
              <a:gd name="connsiteX217" fmla="*/ 180882 w 1192542"/>
              <a:gd name="connsiteY217" fmla="*/ 2401095 h 4994143"/>
              <a:gd name="connsiteX218" fmla="*/ 178140 w 1192542"/>
              <a:gd name="connsiteY218" fmla="*/ 2419612 h 4994143"/>
              <a:gd name="connsiteX219" fmla="*/ 171627 w 1192542"/>
              <a:gd name="connsiteY219" fmla="*/ 2440528 h 4994143"/>
              <a:gd name="connsiteX220" fmla="*/ 163400 w 1192542"/>
              <a:gd name="connsiteY220" fmla="*/ 2445329 h 4994143"/>
              <a:gd name="connsiteX221" fmla="*/ 161344 w 1192542"/>
              <a:gd name="connsiteY221" fmla="*/ 2441214 h 4994143"/>
              <a:gd name="connsiteX222" fmla="*/ 166142 w 1192542"/>
              <a:gd name="connsiteY222" fmla="*/ 2424412 h 4994143"/>
              <a:gd name="connsiteX223" fmla="*/ 168542 w 1192542"/>
              <a:gd name="connsiteY223" fmla="*/ 2401781 h 4994143"/>
              <a:gd name="connsiteX224" fmla="*/ 161686 w 1192542"/>
              <a:gd name="connsiteY224" fmla="*/ 2411382 h 4994143"/>
              <a:gd name="connsiteX225" fmla="*/ 159287 w 1192542"/>
              <a:gd name="connsiteY225" fmla="*/ 2405210 h 4994143"/>
              <a:gd name="connsiteX226" fmla="*/ 163057 w 1192542"/>
              <a:gd name="connsiteY226" fmla="*/ 2339373 h 4994143"/>
              <a:gd name="connsiteX227" fmla="*/ 159630 w 1192542"/>
              <a:gd name="connsiteY227" fmla="*/ 2283480 h 4994143"/>
              <a:gd name="connsiteX228" fmla="*/ 154145 w 1192542"/>
              <a:gd name="connsiteY228" fmla="*/ 2263935 h 4994143"/>
              <a:gd name="connsiteX229" fmla="*/ 165800 w 1192542"/>
              <a:gd name="connsiteY229" fmla="*/ 2201184 h 4994143"/>
              <a:gd name="connsiteX230" fmla="*/ 167171 w 1192542"/>
              <a:gd name="connsiteY230" fmla="*/ 2160379 h 4994143"/>
              <a:gd name="connsiteX231" fmla="*/ 158944 w 1192542"/>
              <a:gd name="connsiteY231" fmla="*/ 2157979 h 4994143"/>
              <a:gd name="connsiteX232" fmla="*/ 154488 w 1192542"/>
              <a:gd name="connsiteY232" fmla="*/ 2156950 h 4994143"/>
              <a:gd name="connsiteX233" fmla="*/ 152431 w 1192542"/>
              <a:gd name="connsiteY233" fmla="*/ 2199470 h 4994143"/>
              <a:gd name="connsiteX234" fmla="*/ 146947 w 1192542"/>
              <a:gd name="connsiteY234" fmla="*/ 2228616 h 4994143"/>
              <a:gd name="connsiteX235" fmla="*/ 144547 w 1192542"/>
              <a:gd name="connsiteY235" fmla="*/ 2218329 h 4994143"/>
              <a:gd name="connsiteX236" fmla="*/ 143862 w 1192542"/>
              <a:gd name="connsiteY236" fmla="*/ 2230331 h 4994143"/>
              <a:gd name="connsiteX237" fmla="*/ 141805 w 1192542"/>
              <a:gd name="connsiteY237" fmla="*/ 2252619 h 4994143"/>
              <a:gd name="connsiteX238" fmla="*/ 143862 w 1192542"/>
              <a:gd name="connsiteY238" fmla="*/ 2257763 h 4994143"/>
              <a:gd name="connsiteX239" fmla="*/ 144890 w 1192542"/>
              <a:gd name="connsiteY239" fmla="*/ 2340402 h 4994143"/>
              <a:gd name="connsiteX240" fmla="*/ 148318 w 1192542"/>
              <a:gd name="connsiteY240" fmla="*/ 2430241 h 4994143"/>
              <a:gd name="connsiteX241" fmla="*/ 154145 w 1192542"/>
              <a:gd name="connsiteY241" fmla="*/ 2439843 h 4994143"/>
              <a:gd name="connsiteX242" fmla="*/ 149346 w 1192542"/>
              <a:gd name="connsiteY242" fmla="*/ 2445329 h 4994143"/>
              <a:gd name="connsiteX243" fmla="*/ 142834 w 1192542"/>
              <a:gd name="connsiteY243" fmla="*/ 2460760 h 4994143"/>
              <a:gd name="connsiteX244" fmla="*/ 133236 w 1192542"/>
              <a:gd name="connsiteY244" fmla="*/ 2478247 h 4994143"/>
              <a:gd name="connsiteX245" fmla="*/ 131522 w 1192542"/>
              <a:gd name="connsiteY245" fmla="*/ 2419954 h 4994143"/>
              <a:gd name="connsiteX246" fmla="*/ 133236 w 1192542"/>
              <a:gd name="connsiteY246" fmla="*/ 2235131 h 4994143"/>
              <a:gd name="connsiteX247" fmla="*/ 130494 w 1192542"/>
              <a:gd name="connsiteY247" fmla="*/ 2258791 h 4994143"/>
              <a:gd name="connsiteX248" fmla="*/ 128094 w 1192542"/>
              <a:gd name="connsiteY248" fmla="*/ 2292053 h 4994143"/>
              <a:gd name="connsiteX249" fmla="*/ 121924 w 1192542"/>
              <a:gd name="connsiteY249" fmla="*/ 2383950 h 4994143"/>
              <a:gd name="connsiteX250" fmla="*/ 116782 w 1192542"/>
              <a:gd name="connsiteY250" fmla="*/ 2423383 h 4994143"/>
              <a:gd name="connsiteX251" fmla="*/ 113012 w 1192542"/>
              <a:gd name="connsiteY251" fmla="*/ 2441557 h 4994143"/>
              <a:gd name="connsiteX252" fmla="*/ 109584 w 1192542"/>
              <a:gd name="connsiteY252" fmla="*/ 2458359 h 4994143"/>
              <a:gd name="connsiteX253" fmla="*/ 109584 w 1192542"/>
              <a:gd name="connsiteY253" fmla="*/ 2406924 h 4994143"/>
              <a:gd name="connsiteX254" fmla="*/ 109241 w 1192542"/>
              <a:gd name="connsiteY254" fmla="*/ 2368862 h 4994143"/>
              <a:gd name="connsiteX255" fmla="*/ 110955 w 1192542"/>
              <a:gd name="connsiteY255" fmla="*/ 2351032 h 4994143"/>
              <a:gd name="connsiteX256" fmla="*/ 116097 w 1192542"/>
              <a:gd name="connsiteY256" fmla="*/ 2313655 h 4994143"/>
              <a:gd name="connsiteX257" fmla="*/ 112326 w 1192542"/>
              <a:gd name="connsiteY257" fmla="*/ 2294796 h 4994143"/>
              <a:gd name="connsiteX258" fmla="*/ 104100 w 1192542"/>
              <a:gd name="connsiteY258" fmla="*/ 2281080 h 4994143"/>
              <a:gd name="connsiteX259" fmla="*/ 105128 w 1192542"/>
              <a:gd name="connsiteY259" fmla="*/ 2103458 h 4994143"/>
              <a:gd name="connsiteX260" fmla="*/ 109584 w 1192542"/>
              <a:gd name="connsiteY260" fmla="*/ 1791762 h 4994143"/>
              <a:gd name="connsiteX261" fmla="*/ 113012 w 1192542"/>
              <a:gd name="connsiteY261" fmla="*/ 1757129 h 4994143"/>
              <a:gd name="connsiteX262" fmla="*/ 107870 w 1192542"/>
              <a:gd name="connsiteY262" fmla="*/ 1731068 h 4994143"/>
              <a:gd name="connsiteX263" fmla="*/ 107870 w 1192542"/>
              <a:gd name="connsiteY263" fmla="*/ 1707751 h 4994143"/>
              <a:gd name="connsiteX264" fmla="*/ 109584 w 1192542"/>
              <a:gd name="connsiteY264" fmla="*/ 1691978 h 4994143"/>
              <a:gd name="connsiteX265" fmla="*/ 109584 w 1192542"/>
              <a:gd name="connsiteY265" fmla="*/ 1678948 h 4994143"/>
              <a:gd name="connsiteX266" fmla="*/ 110612 w 1192542"/>
              <a:gd name="connsiteY266" fmla="*/ 1660088 h 4994143"/>
              <a:gd name="connsiteX267" fmla="*/ 102043 w 1192542"/>
              <a:gd name="connsiteY267" fmla="*/ 1666946 h 4994143"/>
              <a:gd name="connsiteX268" fmla="*/ 95873 w 1192542"/>
              <a:gd name="connsiteY268" fmla="*/ 1676547 h 4994143"/>
              <a:gd name="connsiteX269" fmla="*/ 95873 w 1192542"/>
              <a:gd name="connsiteY269" fmla="*/ 1644315 h 4994143"/>
              <a:gd name="connsiteX270" fmla="*/ 101700 w 1192542"/>
              <a:gd name="connsiteY270" fmla="*/ 1605567 h 4994143"/>
              <a:gd name="connsiteX271" fmla="*/ 99986 w 1192542"/>
              <a:gd name="connsiteY271" fmla="*/ 1596994 h 4994143"/>
              <a:gd name="connsiteX272" fmla="*/ 92445 w 1192542"/>
              <a:gd name="connsiteY272" fmla="*/ 1576763 h 4994143"/>
              <a:gd name="connsiteX273" fmla="*/ 84561 w 1192542"/>
              <a:gd name="connsiteY273" fmla="*/ 1565791 h 4994143"/>
              <a:gd name="connsiteX274" fmla="*/ 87304 w 1192542"/>
              <a:gd name="connsiteY274" fmla="*/ 1662488 h 4994143"/>
              <a:gd name="connsiteX275" fmla="*/ 86275 w 1192542"/>
              <a:gd name="connsiteY275" fmla="*/ 1690606 h 4994143"/>
              <a:gd name="connsiteX276" fmla="*/ 82162 w 1192542"/>
              <a:gd name="connsiteY276" fmla="*/ 1698493 h 4994143"/>
              <a:gd name="connsiteX277" fmla="*/ 86618 w 1192542"/>
              <a:gd name="connsiteY277" fmla="*/ 1710151 h 4994143"/>
              <a:gd name="connsiteX278" fmla="*/ 84904 w 1192542"/>
              <a:gd name="connsiteY278" fmla="*/ 1718381 h 4994143"/>
              <a:gd name="connsiteX279" fmla="*/ 78734 w 1192542"/>
              <a:gd name="connsiteY279" fmla="*/ 1744099 h 4994143"/>
              <a:gd name="connsiteX280" fmla="*/ 73935 w 1192542"/>
              <a:gd name="connsiteY280" fmla="*/ 1767416 h 4994143"/>
              <a:gd name="connsiteX281" fmla="*/ 70507 w 1192542"/>
              <a:gd name="connsiteY281" fmla="*/ 1787304 h 4994143"/>
              <a:gd name="connsiteX282" fmla="*/ 69136 w 1192542"/>
              <a:gd name="connsiteY282" fmla="*/ 1818851 h 4994143"/>
              <a:gd name="connsiteX283" fmla="*/ 65709 w 1192542"/>
              <a:gd name="connsiteY283" fmla="*/ 1834281 h 4994143"/>
              <a:gd name="connsiteX284" fmla="*/ 64680 w 1192542"/>
              <a:gd name="connsiteY284" fmla="*/ 1811993 h 4994143"/>
              <a:gd name="connsiteX285" fmla="*/ 68794 w 1192542"/>
              <a:gd name="connsiteY285" fmla="*/ 1752328 h 4994143"/>
              <a:gd name="connsiteX286" fmla="*/ 71536 w 1192542"/>
              <a:gd name="connsiteY286" fmla="*/ 1738269 h 4994143"/>
              <a:gd name="connsiteX287" fmla="*/ 68794 w 1192542"/>
              <a:gd name="connsiteY287" fmla="*/ 1735869 h 4994143"/>
              <a:gd name="connsiteX288" fmla="*/ 61595 w 1192542"/>
              <a:gd name="connsiteY288" fmla="*/ 1731754 h 4994143"/>
              <a:gd name="connsiteX289" fmla="*/ 68451 w 1192542"/>
              <a:gd name="connsiteY289" fmla="*/ 1721810 h 4994143"/>
              <a:gd name="connsiteX290" fmla="*/ 75306 w 1192542"/>
              <a:gd name="connsiteY290" fmla="*/ 1716324 h 4994143"/>
              <a:gd name="connsiteX291" fmla="*/ 70850 w 1192542"/>
              <a:gd name="connsiteY291" fmla="*/ 1714609 h 4994143"/>
              <a:gd name="connsiteX292" fmla="*/ 59881 w 1192542"/>
              <a:gd name="connsiteY292" fmla="*/ 1700207 h 4994143"/>
              <a:gd name="connsiteX293" fmla="*/ 57482 w 1192542"/>
              <a:gd name="connsiteY293" fmla="*/ 1682377 h 4994143"/>
              <a:gd name="connsiteX294" fmla="*/ 56454 w 1192542"/>
              <a:gd name="connsiteY294" fmla="*/ 1666603 h 4994143"/>
              <a:gd name="connsiteX295" fmla="*/ 55082 w 1192542"/>
              <a:gd name="connsiteY295" fmla="*/ 1610025 h 4994143"/>
              <a:gd name="connsiteX296" fmla="*/ 49598 w 1192542"/>
              <a:gd name="connsiteY296" fmla="*/ 1599395 h 4994143"/>
              <a:gd name="connsiteX297" fmla="*/ 44456 w 1192542"/>
              <a:gd name="connsiteY297" fmla="*/ 1593908 h 4994143"/>
              <a:gd name="connsiteX298" fmla="*/ 47884 w 1192542"/>
              <a:gd name="connsiteY298" fmla="*/ 1578821 h 4994143"/>
              <a:gd name="connsiteX299" fmla="*/ 54740 w 1192542"/>
              <a:gd name="connsiteY299" fmla="*/ 1578821 h 4994143"/>
              <a:gd name="connsiteX300" fmla="*/ 59196 w 1192542"/>
              <a:gd name="connsiteY300" fmla="*/ 1587393 h 4994143"/>
              <a:gd name="connsiteX301" fmla="*/ 67422 w 1192542"/>
              <a:gd name="connsiteY301" fmla="*/ 1538701 h 4994143"/>
              <a:gd name="connsiteX302" fmla="*/ 55082 w 1192542"/>
              <a:gd name="connsiteY302" fmla="*/ 1517785 h 4994143"/>
              <a:gd name="connsiteX303" fmla="*/ 37258 w 1192542"/>
              <a:gd name="connsiteY303" fmla="*/ 1580535 h 4994143"/>
              <a:gd name="connsiteX304" fmla="*/ 28689 w 1192542"/>
              <a:gd name="connsiteY304" fmla="*/ 1590822 h 4994143"/>
              <a:gd name="connsiteX305" fmla="*/ 22176 w 1192542"/>
              <a:gd name="connsiteY305" fmla="*/ 1513670 h 4994143"/>
              <a:gd name="connsiteX306" fmla="*/ 24233 w 1192542"/>
              <a:gd name="connsiteY306" fmla="*/ 1509555 h 4994143"/>
              <a:gd name="connsiteX307" fmla="*/ 31088 w 1192542"/>
              <a:gd name="connsiteY307" fmla="*/ 1513670 h 4994143"/>
              <a:gd name="connsiteX308" fmla="*/ 35887 w 1192542"/>
              <a:gd name="connsiteY308" fmla="*/ 1476979 h 4994143"/>
              <a:gd name="connsiteX309" fmla="*/ 41714 w 1192542"/>
              <a:gd name="connsiteY309" fmla="*/ 1436174 h 4994143"/>
              <a:gd name="connsiteX310" fmla="*/ 46856 w 1192542"/>
              <a:gd name="connsiteY310" fmla="*/ 1414229 h 4994143"/>
              <a:gd name="connsiteX311" fmla="*/ 48912 w 1192542"/>
              <a:gd name="connsiteY311" fmla="*/ 1396398 h 4994143"/>
              <a:gd name="connsiteX312" fmla="*/ 57825 w 1192542"/>
              <a:gd name="connsiteY312" fmla="*/ 1405313 h 4994143"/>
              <a:gd name="connsiteX313" fmla="*/ 66737 w 1192542"/>
              <a:gd name="connsiteY313" fmla="*/ 1434460 h 4994143"/>
              <a:gd name="connsiteX314" fmla="*/ 72564 w 1192542"/>
              <a:gd name="connsiteY314" fmla="*/ 1434460 h 4994143"/>
              <a:gd name="connsiteX315" fmla="*/ 73592 w 1192542"/>
              <a:gd name="connsiteY315" fmla="*/ 1385082 h 4994143"/>
              <a:gd name="connsiteX316" fmla="*/ 77020 w 1192542"/>
              <a:gd name="connsiteY316" fmla="*/ 1237635 h 4994143"/>
              <a:gd name="connsiteX317" fmla="*/ 80448 w 1192542"/>
              <a:gd name="connsiteY317" fmla="*/ 1106647 h 4994143"/>
              <a:gd name="connsiteX318" fmla="*/ 73250 w 1192542"/>
              <a:gd name="connsiteY318" fmla="*/ 1104933 h 4994143"/>
              <a:gd name="connsiteX319" fmla="*/ 68451 w 1192542"/>
              <a:gd name="connsiteY319" fmla="*/ 1099789 h 4994143"/>
              <a:gd name="connsiteX320" fmla="*/ 75306 w 1192542"/>
              <a:gd name="connsiteY320" fmla="*/ 1084359 h 4994143"/>
              <a:gd name="connsiteX321" fmla="*/ 81819 w 1192542"/>
              <a:gd name="connsiteY321" fmla="*/ 1062756 h 4994143"/>
              <a:gd name="connsiteX322" fmla="*/ 78734 w 1192542"/>
              <a:gd name="connsiteY322" fmla="*/ 1053498 h 4994143"/>
              <a:gd name="connsiteX323" fmla="*/ 68108 w 1192542"/>
              <a:gd name="connsiteY323" fmla="*/ 1027780 h 4994143"/>
              <a:gd name="connsiteX324" fmla="*/ 58510 w 1192542"/>
              <a:gd name="connsiteY324" fmla="*/ 1067214 h 4994143"/>
              <a:gd name="connsiteX325" fmla="*/ 54740 w 1192542"/>
              <a:gd name="connsiteY325" fmla="*/ 1127907 h 4994143"/>
              <a:gd name="connsiteX326" fmla="*/ 51312 w 1192542"/>
              <a:gd name="connsiteY326" fmla="*/ 1126879 h 4994143"/>
              <a:gd name="connsiteX327" fmla="*/ 50969 w 1192542"/>
              <a:gd name="connsiteY327" fmla="*/ 1168712 h 4994143"/>
              <a:gd name="connsiteX328" fmla="*/ 54397 w 1192542"/>
              <a:gd name="connsiteY328" fmla="*/ 1211232 h 4994143"/>
              <a:gd name="connsiteX329" fmla="*/ 51312 w 1192542"/>
              <a:gd name="connsiteY329" fmla="*/ 1241064 h 4994143"/>
              <a:gd name="connsiteX330" fmla="*/ 47884 w 1192542"/>
              <a:gd name="connsiteY330" fmla="*/ 1233520 h 4994143"/>
              <a:gd name="connsiteX331" fmla="*/ 44799 w 1192542"/>
              <a:gd name="connsiteY331" fmla="*/ 1248951 h 4994143"/>
              <a:gd name="connsiteX332" fmla="*/ 41029 w 1192542"/>
              <a:gd name="connsiteY332" fmla="*/ 1247236 h 4994143"/>
              <a:gd name="connsiteX333" fmla="*/ 39315 w 1192542"/>
              <a:gd name="connsiteY333" fmla="*/ 1206088 h 4994143"/>
              <a:gd name="connsiteX334" fmla="*/ 38972 w 1192542"/>
              <a:gd name="connsiteY334" fmla="*/ 1182428 h 4994143"/>
              <a:gd name="connsiteX335" fmla="*/ 37944 w 1192542"/>
              <a:gd name="connsiteY335" fmla="*/ 1168712 h 4994143"/>
              <a:gd name="connsiteX336" fmla="*/ 37601 w 1192542"/>
              <a:gd name="connsiteY336" fmla="*/ 1146424 h 4994143"/>
              <a:gd name="connsiteX337" fmla="*/ 30745 w 1192542"/>
              <a:gd name="connsiteY337" fmla="*/ 1133394 h 4994143"/>
              <a:gd name="connsiteX338" fmla="*/ 23890 w 1192542"/>
              <a:gd name="connsiteY338" fmla="*/ 1213632 h 4994143"/>
              <a:gd name="connsiteX339" fmla="*/ 17377 w 1192542"/>
              <a:gd name="connsiteY339" fmla="*/ 1293185 h 4994143"/>
              <a:gd name="connsiteX340" fmla="*/ 15663 w 1192542"/>
              <a:gd name="connsiteY340" fmla="*/ 1207460 h 4994143"/>
              <a:gd name="connsiteX341" fmla="*/ 10521 w 1192542"/>
              <a:gd name="connsiteY341" fmla="*/ 1091903 h 4994143"/>
              <a:gd name="connsiteX342" fmla="*/ 3323 w 1192542"/>
              <a:gd name="connsiteY342" fmla="*/ 1090188 h 4994143"/>
              <a:gd name="connsiteX343" fmla="*/ 581 w 1192542"/>
              <a:gd name="connsiteY343" fmla="*/ 1016465 h 4994143"/>
              <a:gd name="connsiteX344" fmla="*/ 4351 w 1192542"/>
              <a:gd name="connsiteY344" fmla="*/ 894735 h 4994143"/>
              <a:gd name="connsiteX345" fmla="*/ 11550 w 1192542"/>
              <a:gd name="connsiteY345" fmla="*/ 810725 h 4994143"/>
              <a:gd name="connsiteX346" fmla="*/ 16349 w 1192542"/>
              <a:gd name="connsiteY346" fmla="*/ 469539 h 4994143"/>
              <a:gd name="connsiteX347" fmla="*/ 11550 w 1192542"/>
              <a:gd name="connsiteY347" fmla="*/ 383814 h 4994143"/>
              <a:gd name="connsiteX348" fmla="*/ 18405 w 1192542"/>
              <a:gd name="connsiteY348" fmla="*/ 282659 h 4994143"/>
              <a:gd name="connsiteX349" fmla="*/ 30403 w 1192542"/>
              <a:gd name="connsiteY349" fmla="*/ 226423 h 4994143"/>
              <a:gd name="connsiteX350" fmla="*/ 36230 w 1192542"/>
              <a:gd name="connsiteY350" fmla="*/ 222308 h 4994143"/>
              <a:gd name="connsiteX351" fmla="*/ 39657 w 1192542"/>
              <a:gd name="connsiteY351" fmla="*/ 215450 h 4994143"/>
              <a:gd name="connsiteX352" fmla="*/ 35887 w 1192542"/>
              <a:gd name="connsiteY352" fmla="*/ 195562 h 4994143"/>
              <a:gd name="connsiteX353" fmla="*/ 34173 w 1192542"/>
              <a:gd name="connsiteY353" fmla="*/ 184932 h 4994143"/>
              <a:gd name="connsiteX354" fmla="*/ 38286 w 1192542"/>
              <a:gd name="connsiteY354" fmla="*/ 194190 h 4994143"/>
              <a:gd name="connsiteX355" fmla="*/ 59539 w 1192542"/>
              <a:gd name="connsiteY355" fmla="*/ 201391 h 4994143"/>
              <a:gd name="connsiteX356" fmla="*/ 77363 w 1192542"/>
              <a:gd name="connsiteY356" fmla="*/ 199677 h 4994143"/>
              <a:gd name="connsiteX357" fmla="*/ 88332 w 1192542"/>
              <a:gd name="connsiteY357" fmla="*/ 217165 h 4994143"/>
              <a:gd name="connsiteX358" fmla="*/ 94159 w 1192542"/>
              <a:gd name="connsiteY358" fmla="*/ 238082 h 4994143"/>
              <a:gd name="connsiteX359" fmla="*/ 89017 w 1192542"/>
              <a:gd name="connsiteY359" fmla="*/ 244254 h 4994143"/>
              <a:gd name="connsiteX360" fmla="*/ 113355 w 1192542"/>
              <a:gd name="connsiteY360" fmla="*/ 277172 h 4994143"/>
              <a:gd name="connsiteX361" fmla="*/ 154145 w 1192542"/>
              <a:gd name="connsiteY361" fmla="*/ 212021 h 4994143"/>
              <a:gd name="connsiteX362" fmla="*/ 157230 w 1192542"/>
              <a:gd name="connsiteY362" fmla="*/ 208592 h 4994143"/>
              <a:gd name="connsiteX363" fmla="*/ 162372 w 1192542"/>
              <a:gd name="connsiteY363" fmla="*/ 205506 h 4994143"/>
              <a:gd name="connsiteX364" fmla="*/ 176083 w 1192542"/>
              <a:gd name="connsiteY364" fmla="*/ 219222 h 4994143"/>
              <a:gd name="connsiteX365" fmla="*/ 183624 w 1192542"/>
              <a:gd name="connsiteY365" fmla="*/ 238082 h 4994143"/>
              <a:gd name="connsiteX366" fmla="*/ 193222 w 1192542"/>
              <a:gd name="connsiteY366" fmla="*/ 219908 h 4994143"/>
              <a:gd name="connsiteX367" fmla="*/ 201448 w 1192542"/>
              <a:gd name="connsiteY367" fmla="*/ 202077 h 4994143"/>
              <a:gd name="connsiteX368" fmla="*/ 201791 w 1192542"/>
              <a:gd name="connsiteY368" fmla="*/ 216822 h 4994143"/>
              <a:gd name="connsiteX369" fmla="*/ 205562 w 1192542"/>
              <a:gd name="connsiteY369" fmla="*/ 231224 h 4994143"/>
              <a:gd name="connsiteX370" fmla="*/ 209332 w 1192542"/>
              <a:gd name="connsiteY370" fmla="*/ 196591 h 4994143"/>
              <a:gd name="connsiteX371" fmla="*/ 208304 w 1192542"/>
              <a:gd name="connsiteY371" fmla="*/ 168816 h 4994143"/>
              <a:gd name="connsiteX372" fmla="*/ 200420 w 1192542"/>
              <a:gd name="connsiteY372" fmla="*/ 97836 h 4994143"/>
              <a:gd name="connsiteX373" fmla="*/ 203848 w 1192542"/>
              <a:gd name="connsiteY373" fmla="*/ 88920 h 4994143"/>
              <a:gd name="connsiteX374" fmla="*/ 208647 w 1192542"/>
              <a:gd name="connsiteY374" fmla="*/ 68689 h 4994143"/>
              <a:gd name="connsiteX375" fmla="*/ 206933 w 1192542"/>
              <a:gd name="connsiteY375" fmla="*/ 47086 h 4994143"/>
              <a:gd name="connsiteX376" fmla="*/ 215160 w 1192542"/>
              <a:gd name="connsiteY376" fmla="*/ 56345 h 4994143"/>
              <a:gd name="connsiteX377" fmla="*/ 223729 w 1192542"/>
              <a:gd name="connsiteY377" fmla="*/ 62517 h 4994143"/>
              <a:gd name="connsiteX378" fmla="*/ 227842 w 1192542"/>
              <a:gd name="connsiteY378" fmla="*/ 67660 h 4994143"/>
              <a:gd name="connsiteX379" fmla="*/ 236412 w 1192542"/>
              <a:gd name="connsiteY379" fmla="*/ 74518 h 4994143"/>
              <a:gd name="connsiteX380" fmla="*/ 239497 w 1192542"/>
              <a:gd name="connsiteY380" fmla="*/ 67317 h 4994143"/>
              <a:gd name="connsiteX381" fmla="*/ 252865 w 1192542"/>
              <a:gd name="connsiteY381" fmla="*/ 68003 h 4994143"/>
              <a:gd name="connsiteX382" fmla="*/ 267262 w 1192542"/>
              <a:gd name="connsiteY382" fmla="*/ 66975 h 4994143"/>
              <a:gd name="connsiteX383" fmla="*/ 270690 w 1192542"/>
              <a:gd name="connsiteY383" fmla="*/ 50515 h 4994143"/>
              <a:gd name="connsiteX384" fmla="*/ 274117 w 1192542"/>
              <a:gd name="connsiteY384" fmla="*/ 35771 h 4994143"/>
              <a:gd name="connsiteX385" fmla="*/ 277545 w 1192542"/>
              <a:gd name="connsiteY385" fmla="*/ 41257 h 4994143"/>
              <a:gd name="connsiteX386" fmla="*/ 301540 w 1192542"/>
              <a:gd name="connsiteY386" fmla="*/ 75204 h 4994143"/>
              <a:gd name="connsiteX387" fmla="*/ 317307 w 1192542"/>
              <a:gd name="connsiteY387" fmla="*/ 82062 h 4994143"/>
              <a:gd name="connsiteX388" fmla="*/ 330333 w 1192542"/>
              <a:gd name="connsiteY388" fmla="*/ 90292 h 4994143"/>
              <a:gd name="connsiteX389" fmla="*/ 338902 w 1192542"/>
              <a:gd name="connsiteY389" fmla="*/ 65946 h 4994143"/>
              <a:gd name="connsiteX390" fmla="*/ 349871 w 1192542"/>
              <a:gd name="connsiteY390" fmla="*/ 40914 h 4994143"/>
              <a:gd name="connsiteX391" fmla="*/ 352271 w 1192542"/>
              <a:gd name="connsiteY391" fmla="*/ 72461 h 4994143"/>
              <a:gd name="connsiteX392" fmla="*/ 361868 w 1192542"/>
              <a:gd name="connsiteY392" fmla="*/ 110866 h 4994143"/>
              <a:gd name="connsiteX393" fmla="*/ 366667 w 1192542"/>
              <a:gd name="connsiteY393" fmla="*/ 100922 h 4994143"/>
              <a:gd name="connsiteX394" fmla="*/ 374551 w 1192542"/>
              <a:gd name="connsiteY394" fmla="*/ 91663 h 4994143"/>
              <a:gd name="connsiteX395" fmla="*/ 386548 w 1192542"/>
              <a:gd name="connsiteY395" fmla="*/ 74175 h 4994143"/>
              <a:gd name="connsiteX396" fmla="*/ 399917 w 1192542"/>
              <a:gd name="connsiteY396" fmla="*/ 70746 h 4994143"/>
              <a:gd name="connsiteX397" fmla="*/ 414656 w 1192542"/>
              <a:gd name="connsiteY397" fmla="*/ 78976 h 4994143"/>
              <a:gd name="connsiteX398" fmla="*/ 450648 w 1192542"/>
              <a:gd name="connsiteY398" fmla="*/ 78976 h 4994143"/>
              <a:gd name="connsiteX399" fmla="*/ 459217 w 1192542"/>
              <a:gd name="connsiteY399" fmla="*/ 90978 h 4994143"/>
              <a:gd name="connsiteX400" fmla="*/ 466073 w 1192542"/>
              <a:gd name="connsiteY400" fmla="*/ 97493 h 4994143"/>
              <a:gd name="connsiteX401" fmla="*/ 479784 w 1192542"/>
              <a:gd name="connsiteY401" fmla="*/ 86520 h 4994143"/>
              <a:gd name="connsiteX402" fmla="*/ 486297 w 1192542"/>
              <a:gd name="connsiteY402" fmla="*/ 71775 h 4994143"/>
              <a:gd name="connsiteX403" fmla="*/ 486297 w 1192542"/>
              <a:gd name="connsiteY403" fmla="*/ 83091 h 4994143"/>
              <a:gd name="connsiteX404" fmla="*/ 489382 w 1192542"/>
              <a:gd name="connsiteY404" fmla="*/ 94064 h 4994143"/>
              <a:gd name="connsiteX405" fmla="*/ 518861 w 1192542"/>
              <a:gd name="connsiteY405" fmla="*/ 70746 h 4994143"/>
              <a:gd name="connsiteX406" fmla="*/ 529487 w 1192542"/>
              <a:gd name="connsiteY406" fmla="*/ 56345 h 4994143"/>
              <a:gd name="connsiteX407" fmla="*/ 558623 w 1192542"/>
              <a:gd name="connsiteY407" fmla="*/ 63203 h 4994143"/>
              <a:gd name="connsiteX408" fmla="*/ 570277 w 1192542"/>
              <a:gd name="connsiteY408" fmla="*/ 90292 h 4994143"/>
              <a:gd name="connsiteX409" fmla="*/ 578504 w 1192542"/>
              <a:gd name="connsiteY409" fmla="*/ 112923 h 4994143"/>
              <a:gd name="connsiteX410" fmla="*/ 585702 w 1192542"/>
              <a:gd name="connsiteY410" fmla="*/ 45029 h 4994143"/>
              <a:gd name="connsiteX411" fmla="*/ 575762 w 1192542"/>
              <a:gd name="connsiteY411" fmla="*/ 23769 h 4994143"/>
              <a:gd name="connsiteX412" fmla="*/ 581589 w 1192542"/>
              <a:gd name="connsiteY412" fmla="*/ 15540 h 4994143"/>
              <a:gd name="connsiteX413" fmla="*/ 593929 w 1192542"/>
              <a:gd name="connsiteY413" fmla="*/ 21369 h 4994143"/>
              <a:gd name="connsiteX414" fmla="*/ 596328 w 1192542"/>
              <a:gd name="connsiteY414" fmla="*/ 16225 h 4994143"/>
              <a:gd name="connsiteX415" fmla="*/ 616895 w 1192542"/>
              <a:gd name="connsiteY415" fmla="*/ 22398 h 4994143"/>
              <a:gd name="connsiteX416" fmla="*/ 631977 w 1192542"/>
              <a:gd name="connsiteY416" fmla="*/ 42972 h 4994143"/>
              <a:gd name="connsiteX417" fmla="*/ 636433 w 1192542"/>
              <a:gd name="connsiteY417" fmla="*/ 19997 h 4994143"/>
              <a:gd name="connsiteX418" fmla="*/ 641918 w 1192542"/>
              <a:gd name="connsiteY418" fmla="*/ -6406 h 4994143"/>
              <a:gd name="connsiteX419" fmla="*/ 664884 w 1192542"/>
              <a:gd name="connsiteY419" fmla="*/ 28227 h 4994143"/>
              <a:gd name="connsiteX420" fmla="*/ 690249 w 1192542"/>
              <a:gd name="connsiteY420" fmla="*/ 63203 h 4994143"/>
              <a:gd name="connsiteX421" fmla="*/ 692992 w 1192542"/>
              <a:gd name="connsiteY421" fmla="*/ 27541 h 4994143"/>
              <a:gd name="connsiteX422" fmla="*/ 695391 w 1192542"/>
              <a:gd name="connsiteY422" fmla="*/ -6749 h 4994143"/>
              <a:gd name="connsiteX423" fmla="*/ 704646 w 1192542"/>
              <a:gd name="connsiteY423" fmla="*/ 3195 h 4994143"/>
              <a:gd name="connsiteX424" fmla="*/ 719043 w 1192542"/>
              <a:gd name="connsiteY424" fmla="*/ 5938 h 4994143"/>
              <a:gd name="connsiteX425" fmla="*/ 722470 w 1192542"/>
              <a:gd name="connsiteY425" fmla="*/ -3663 h 4994143"/>
              <a:gd name="connsiteX426" fmla="*/ 729669 w 1192542"/>
              <a:gd name="connsiteY426" fmla="*/ 12111 h 4994143"/>
              <a:gd name="connsiteX427" fmla="*/ 749550 w 1192542"/>
              <a:gd name="connsiteY427" fmla="*/ 33370 h 4994143"/>
              <a:gd name="connsiteX428" fmla="*/ 757434 w 1192542"/>
              <a:gd name="connsiteY428" fmla="*/ 36799 h 4994143"/>
              <a:gd name="connsiteX429" fmla="*/ 760861 w 1192542"/>
              <a:gd name="connsiteY429" fmla="*/ 49487 h 4994143"/>
              <a:gd name="connsiteX430" fmla="*/ 764289 w 1192542"/>
              <a:gd name="connsiteY430" fmla="*/ 43314 h 4994143"/>
              <a:gd name="connsiteX431" fmla="*/ 776286 w 1192542"/>
              <a:gd name="connsiteY431" fmla="*/ 18626 h 4994143"/>
              <a:gd name="connsiteX432" fmla="*/ 809536 w 1192542"/>
              <a:gd name="connsiteY432" fmla="*/ 60802 h 4994143"/>
              <a:gd name="connsiteX433" fmla="*/ 816049 w 1192542"/>
              <a:gd name="connsiteY433" fmla="*/ 66289 h 4994143"/>
              <a:gd name="connsiteX434" fmla="*/ 820848 w 1192542"/>
              <a:gd name="connsiteY434" fmla="*/ 41943 h 4994143"/>
              <a:gd name="connsiteX435" fmla="*/ 829417 w 1192542"/>
              <a:gd name="connsiteY435" fmla="*/ 39200 h 4994143"/>
              <a:gd name="connsiteX436" fmla="*/ 855468 w 1192542"/>
              <a:gd name="connsiteY436" fmla="*/ 79662 h 4994143"/>
              <a:gd name="connsiteX437" fmla="*/ 858553 w 1192542"/>
              <a:gd name="connsiteY437" fmla="*/ 55659 h 4994143"/>
              <a:gd name="connsiteX438" fmla="*/ 865751 w 1192542"/>
              <a:gd name="connsiteY438" fmla="*/ 30970 h 4994143"/>
              <a:gd name="connsiteX439" fmla="*/ 875349 w 1192542"/>
              <a:gd name="connsiteY439" fmla="*/ 11768 h 4994143"/>
              <a:gd name="connsiteX440" fmla="*/ 882547 w 1192542"/>
              <a:gd name="connsiteY440" fmla="*/ -1263 h 4994143"/>
              <a:gd name="connsiteX441" fmla="*/ 882205 w 1192542"/>
              <a:gd name="connsiteY441" fmla="*/ 64231 h 4994143"/>
              <a:gd name="connsiteX442" fmla="*/ 885290 w 1192542"/>
              <a:gd name="connsiteY442" fmla="*/ 93378 h 4994143"/>
              <a:gd name="connsiteX443" fmla="*/ 904828 w 1192542"/>
              <a:gd name="connsiteY443" fmla="*/ 165387 h 4994143"/>
              <a:gd name="connsiteX444" fmla="*/ 899686 w 1192542"/>
              <a:gd name="connsiteY444" fmla="*/ 183218 h 4994143"/>
              <a:gd name="connsiteX445" fmla="*/ 900715 w 1192542"/>
              <a:gd name="connsiteY445" fmla="*/ 206535 h 4994143"/>
              <a:gd name="connsiteX446" fmla="*/ 913740 w 1192542"/>
              <a:gd name="connsiteY446" fmla="*/ 132126 h 4994143"/>
              <a:gd name="connsiteX447" fmla="*/ 911684 w 1192542"/>
              <a:gd name="connsiteY447" fmla="*/ 93035 h 4994143"/>
              <a:gd name="connsiteX448" fmla="*/ 922995 w 1192542"/>
              <a:gd name="connsiteY448" fmla="*/ 95092 h 4994143"/>
              <a:gd name="connsiteX449" fmla="*/ 934650 w 1192542"/>
              <a:gd name="connsiteY449" fmla="*/ 96807 h 4994143"/>
              <a:gd name="connsiteX450" fmla="*/ 949732 w 1192542"/>
              <a:gd name="connsiteY450" fmla="*/ 62517 h 4994143"/>
              <a:gd name="connsiteX451" fmla="*/ 972698 w 1192542"/>
              <a:gd name="connsiteY451" fmla="*/ 36114 h 4994143"/>
              <a:gd name="connsiteX452" fmla="*/ 989837 w 1192542"/>
              <a:gd name="connsiteY452" fmla="*/ 50172 h 4994143"/>
              <a:gd name="connsiteX453" fmla="*/ 1020001 w 1192542"/>
              <a:gd name="connsiteY453" fmla="*/ 63546 h 4994143"/>
              <a:gd name="connsiteX454" fmla="*/ 1042625 w 1192542"/>
              <a:gd name="connsiteY454" fmla="*/ 70061 h 4994143"/>
              <a:gd name="connsiteX455" fmla="*/ 1076217 w 1192542"/>
              <a:gd name="connsiteY455" fmla="*/ 85834 h 4994143"/>
              <a:gd name="connsiteX456" fmla="*/ 1084101 w 1192542"/>
              <a:gd name="connsiteY456" fmla="*/ 98521 h 4994143"/>
              <a:gd name="connsiteX457" fmla="*/ 1083415 w 1192542"/>
              <a:gd name="connsiteY457" fmla="*/ 123896 h 4994143"/>
              <a:gd name="connsiteX458" fmla="*/ 1096783 w 1192542"/>
              <a:gd name="connsiteY458" fmla="*/ 179789 h 4994143"/>
              <a:gd name="connsiteX459" fmla="*/ 1105010 w 1192542"/>
              <a:gd name="connsiteY459" fmla="*/ 233967 h 4994143"/>
              <a:gd name="connsiteX460" fmla="*/ 1101582 w 1192542"/>
              <a:gd name="connsiteY460" fmla="*/ 271000 h 4994143"/>
              <a:gd name="connsiteX461" fmla="*/ 1100211 w 1192542"/>
              <a:gd name="connsiteY461" fmla="*/ 291231 h 4994143"/>
              <a:gd name="connsiteX462" fmla="*/ 1096783 w 1192542"/>
              <a:gd name="connsiteY462" fmla="*/ 352267 h 4994143"/>
              <a:gd name="connsiteX463" fmla="*/ 1099868 w 1192542"/>
              <a:gd name="connsiteY463" fmla="*/ 406103 h 4994143"/>
              <a:gd name="connsiteX464" fmla="*/ 1108438 w 1192542"/>
              <a:gd name="connsiteY464" fmla="*/ 366669 h 4994143"/>
              <a:gd name="connsiteX465" fmla="*/ 1115979 w 1192542"/>
              <a:gd name="connsiteY465" fmla="*/ 326207 h 4994143"/>
              <a:gd name="connsiteX466" fmla="*/ 1124206 w 1192542"/>
              <a:gd name="connsiteY466" fmla="*/ 331008 h 4994143"/>
              <a:gd name="connsiteX467" fmla="*/ 1133803 w 1192542"/>
              <a:gd name="connsiteY467" fmla="*/ 331693 h 4994143"/>
              <a:gd name="connsiteX468" fmla="*/ 1131747 w 1192542"/>
              <a:gd name="connsiteY468" fmla="*/ 308719 h 4994143"/>
              <a:gd name="connsiteX469" fmla="*/ 1137231 w 1192542"/>
              <a:gd name="connsiteY469" fmla="*/ 260713 h 4994143"/>
              <a:gd name="connsiteX470" fmla="*/ 1151628 w 1192542"/>
              <a:gd name="connsiteY470" fmla="*/ 214079 h 4994143"/>
              <a:gd name="connsiteX471" fmla="*/ 1169795 w 1192542"/>
              <a:gd name="connsiteY471" fmla="*/ 190076 h 4994143"/>
              <a:gd name="connsiteX472" fmla="*/ 1173566 w 1192542"/>
              <a:gd name="connsiteY472" fmla="*/ 213050 h 4994143"/>
              <a:gd name="connsiteX473" fmla="*/ 1172195 w 1192542"/>
              <a:gd name="connsiteY473" fmla="*/ 335808 h 4994143"/>
              <a:gd name="connsiteX474" fmla="*/ 1160883 w 1192542"/>
              <a:gd name="connsiteY474" fmla="*/ 392730 h 4994143"/>
              <a:gd name="connsiteX475" fmla="*/ 1148200 w 1192542"/>
              <a:gd name="connsiteY475" fmla="*/ 439707 h 4994143"/>
              <a:gd name="connsiteX476" fmla="*/ 1151628 w 1192542"/>
              <a:gd name="connsiteY476" fmla="*/ 466110 h 4994143"/>
              <a:gd name="connsiteX477" fmla="*/ 1155056 w 1192542"/>
              <a:gd name="connsiteY477" fmla="*/ 457881 h 4994143"/>
              <a:gd name="connsiteX478" fmla="*/ 1162597 w 1192542"/>
              <a:gd name="connsiteY478" fmla="*/ 453423 h 4994143"/>
              <a:gd name="connsiteX479" fmla="*/ 1160540 w 1192542"/>
              <a:gd name="connsiteY479" fmla="*/ 473997 h 4994143"/>
              <a:gd name="connsiteX480" fmla="*/ 1151285 w 1192542"/>
              <a:gd name="connsiteY480" fmla="*/ 486684 h 4994143"/>
              <a:gd name="connsiteX481" fmla="*/ 1143401 w 1192542"/>
              <a:gd name="connsiteY481" fmla="*/ 501086 h 4994143"/>
              <a:gd name="connsiteX482" fmla="*/ 1144772 w 1192542"/>
              <a:gd name="connsiteY482" fmla="*/ 536062 h 4994143"/>
              <a:gd name="connsiteX483" fmla="*/ 1145115 w 1192542"/>
              <a:gd name="connsiteY483" fmla="*/ 556979 h 4994143"/>
              <a:gd name="connsiteX484" fmla="*/ 1139631 w 1192542"/>
              <a:gd name="connsiteY484" fmla="*/ 539834 h 4994143"/>
              <a:gd name="connsiteX485" fmla="*/ 1127976 w 1192542"/>
              <a:gd name="connsiteY485" fmla="*/ 529547 h 4994143"/>
              <a:gd name="connsiteX486" fmla="*/ 1116322 w 1192542"/>
              <a:gd name="connsiteY486" fmla="*/ 534004 h 4994143"/>
              <a:gd name="connsiteX487" fmla="*/ 1113922 w 1192542"/>
              <a:gd name="connsiteY487" fmla="*/ 539834 h 4994143"/>
              <a:gd name="connsiteX488" fmla="*/ 1109123 w 1192542"/>
              <a:gd name="connsiteY488" fmla="*/ 507258 h 4994143"/>
              <a:gd name="connsiteX489" fmla="*/ 1101925 w 1192542"/>
              <a:gd name="connsiteY489" fmla="*/ 463710 h 4994143"/>
              <a:gd name="connsiteX490" fmla="*/ 1096098 w 1192542"/>
              <a:gd name="connsiteY490" fmla="*/ 456852 h 4994143"/>
              <a:gd name="connsiteX491" fmla="*/ 1095070 w 1192542"/>
              <a:gd name="connsiteY491" fmla="*/ 493542 h 4994143"/>
              <a:gd name="connsiteX492" fmla="*/ 1084786 w 1192542"/>
              <a:gd name="connsiteY492" fmla="*/ 492856 h 4994143"/>
              <a:gd name="connsiteX493" fmla="*/ 1075874 w 1192542"/>
              <a:gd name="connsiteY493" fmla="*/ 460967 h 4994143"/>
              <a:gd name="connsiteX494" fmla="*/ 1074503 w 1192542"/>
              <a:gd name="connsiteY494" fmla="*/ 473997 h 4994143"/>
              <a:gd name="connsiteX495" fmla="*/ 1084786 w 1192542"/>
              <a:gd name="connsiteY495" fmla="*/ 588525 h 4994143"/>
              <a:gd name="connsiteX496" fmla="*/ 1077931 w 1192542"/>
              <a:gd name="connsiteY496" fmla="*/ 592297 h 4994143"/>
              <a:gd name="connsiteX497" fmla="*/ 1073817 w 1192542"/>
              <a:gd name="connsiteY497" fmla="*/ 562122 h 4994143"/>
              <a:gd name="connsiteX498" fmla="*/ 1069361 w 1192542"/>
              <a:gd name="connsiteY498" fmla="*/ 558693 h 4994143"/>
              <a:gd name="connsiteX499" fmla="*/ 1059078 w 1192542"/>
              <a:gd name="connsiteY499" fmla="*/ 728429 h 4994143"/>
              <a:gd name="connsiteX500" fmla="*/ 1064905 w 1192542"/>
              <a:gd name="connsiteY500" fmla="*/ 915309 h 4994143"/>
              <a:gd name="connsiteX501" fmla="*/ 1068333 w 1192542"/>
              <a:gd name="connsiteY501" fmla="*/ 1321646 h 4994143"/>
              <a:gd name="connsiteX502" fmla="*/ 1065248 w 1192542"/>
              <a:gd name="connsiteY502" fmla="*/ 1361079 h 4994143"/>
              <a:gd name="connsiteX503" fmla="*/ 1064905 w 1192542"/>
              <a:gd name="connsiteY503" fmla="*/ 1475608 h 4994143"/>
              <a:gd name="connsiteX504" fmla="*/ 1060106 w 1192542"/>
              <a:gd name="connsiteY504" fmla="*/ 1540073 h 4994143"/>
              <a:gd name="connsiteX505" fmla="*/ 1055650 w 1192542"/>
              <a:gd name="connsiteY505" fmla="*/ 1659402 h 4994143"/>
              <a:gd name="connsiteX506" fmla="*/ 1052565 w 1192542"/>
              <a:gd name="connsiteY506" fmla="*/ 1779074 h 4994143"/>
              <a:gd name="connsiteX507" fmla="*/ 1047081 w 1192542"/>
              <a:gd name="connsiteY507" fmla="*/ 1755757 h 4994143"/>
              <a:gd name="connsiteX508" fmla="*/ 1038511 w 1192542"/>
              <a:gd name="connsiteY508" fmla="*/ 1737583 h 4994143"/>
              <a:gd name="connsiteX509" fmla="*/ 1035083 w 1192542"/>
              <a:gd name="connsiteY509" fmla="*/ 1753700 h 4994143"/>
              <a:gd name="connsiteX510" fmla="*/ 1029942 w 1192542"/>
              <a:gd name="connsiteY510" fmla="*/ 1674490 h 4994143"/>
              <a:gd name="connsiteX511" fmla="*/ 1035426 w 1192542"/>
              <a:gd name="connsiteY511" fmla="*/ 1612082 h 4994143"/>
              <a:gd name="connsiteX512" fmla="*/ 1037826 w 1192542"/>
              <a:gd name="connsiteY512" fmla="*/ 1602824 h 4994143"/>
              <a:gd name="connsiteX513" fmla="*/ 1038168 w 1192542"/>
              <a:gd name="connsiteY513" fmla="*/ 1580535 h 4994143"/>
              <a:gd name="connsiteX514" fmla="*/ 1040225 w 1192542"/>
              <a:gd name="connsiteY514" fmla="*/ 1359708 h 4994143"/>
              <a:gd name="connsiteX515" fmla="*/ 1033027 w 1192542"/>
              <a:gd name="connsiteY515" fmla="*/ 1333647 h 4994143"/>
              <a:gd name="connsiteX516" fmla="*/ 1028228 w 1192542"/>
              <a:gd name="connsiteY516" fmla="*/ 1349764 h 4994143"/>
              <a:gd name="connsiteX517" fmla="*/ 1020001 w 1192542"/>
              <a:gd name="connsiteY517" fmla="*/ 1353878 h 4994143"/>
              <a:gd name="connsiteX518" fmla="*/ 1022743 w 1192542"/>
              <a:gd name="connsiteY518" fmla="*/ 1342563 h 4994143"/>
              <a:gd name="connsiteX519" fmla="*/ 1029942 w 1192542"/>
              <a:gd name="connsiteY519" fmla="*/ 1290099 h 4994143"/>
              <a:gd name="connsiteX520" fmla="*/ 1021715 w 1192542"/>
              <a:gd name="connsiteY520" fmla="*/ 1280155 h 4994143"/>
              <a:gd name="connsiteX521" fmla="*/ 1016574 w 1192542"/>
              <a:gd name="connsiteY521" fmla="*/ 1275354 h 4994143"/>
              <a:gd name="connsiteX522" fmla="*/ 1010061 w 1192542"/>
              <a:gd name="connsiteY522" fmla="*/ 1277412 h 4994143"/>
              <a:gd name="connsiteX523" fmla="*/ 1011089 w 1192542"/>
              <a:gd name="connsiteY523" fmla="*/ 1299014 h 4994143"/>
              <a:gd name="connsiteX524" fmla="*/ 1012117 w 1192542"/>
              <a:gd name="connsiteY524" fmla="*/ 1315816 h 4994143"/>
              <a:gd name="connsiteX525" fmla="*/ 1007661 w 1192542"/>
              <a:gd name="connsiteY525" fmla="*/ 1434460 h 4994143"/>
              <a:gd name="connsiteX526" fmla="*/ 1002520 w 1192542"/>
              <a:gd name="connsiteY526" fmla="*/ 1445090 h 4994143"/>
              <a:gd name="connsiteX527" fmla="*/ 997378 w 1192542"/>
              <a:gd name="connsiteY527" fmla="*/ 1430345 h 4994143"/>
              <a:gd name="connsiteX528" fmla="*/ 995664 w 1192542"/>
              <a:gd name="connsiteY528" fmla="*/ 1421773 h 4994143"/>
              <a:gd name="connsiteX529" fmla="*/ 993607 w 1192542"/>
              <a:gd name="connsiteY529" fmla="*/ 1560647 h 4994143"/>
              <a:gd name="connsiteX530" fmla="*/ 991894 w 1192542"/>
              <a:gd name="connsiteY530" fmla="*/ 1581221 h 4994143"/>
              <a:gd name="connsiteX531" fmla="*/ 988466 w 1192542"/>
              <a:gd name="connsiteY531" fmla="*/ 1702265 h 4994143"/>
              <a:gd name="connsiteX532" fmla="*/ 994293 w 1192542"/>
              <a:gd name="connsiteY532" fmla="*/ 1858284 h 4994143"/>
              <a:gd name="connsiteX533" fmla="*/ 997721 w 1192542"/>
              <a:gd name="connsiteY533" fmla="*/ 2022876 h 4994143"/>
              <a:gd name="connsiteX534" fmla="*/ 990865 w 1192542"/>
              <a:gd name="connsiteY534" fmla="*/ 1939209 h 4994143"/>
              <a:gd name="connsiteX535" fmla="*/ 987780 w 1192542"/>
              <a:gd name="connsiteY535" fmla="*/ 1927893 h 4994143"/>
              <a:gd name="connsiteX536" fmla="*/ 980239 w 1192542"/>
              <a:gd name="connsiteY536" fmla="*/ 1950181 h 4994143"/>
              <a:gd name="connsiteX537" fmla="*/ 971327 w 1192542"/>
              <a:gd name="connsiteY537" fmla="*/ 1974184 h 4994143"/>
              <a:gd name="connsiteX538" fmla="*/ 963786 w 1192542"/>
              <a:gd name="connsiteY538" fmla="*/ 2010875 h 4994143"/>
              <a:gd name="connsiteX539" fmla="*/ 964814 w 1192542"/>
              <a:gd name="connsiteY539" fmla="*/ 2026305 h 4994143"/>
              <a:gd name="connsiteX540" fmla="*/ 967556 w 1192542"/>
              <a:gd name="connsiteY540" fmla="*/ 2009160 h 4994143"/>
              <a:gd name="connsiteX541" fmla="*/ 976811 w 1192542"/>
              <a:gd name="connsiteY541" fmla="*/ 2017733 h 4994143"/>
              <a:gd name="connsiteX542" fmla="*/ 979554 w 1192542"/>
              <a:gd name="connsiteY542" fmla="*/ 2035906 h 4994143"/>
              <a:gd name="connsiteX543" fmla="*/ 987437 w 1192542"/>
              <a:gd name="connsiteY543" fmla="*/ 2009503 h 4994143"/>
              <a:gd name="connsiteX544" fmla="*/ 990522 w 1192542"/>
              <a:gd name="connsiteY544" fmla="*/ 2050651 h 4994143"/>
              <a:gd name="connsiteX545" fmla="*/ 994979 w 1192542"/>
              <a:gd name="connsiteY545" fmla="*/ 2089742 h 4994143"/>
              <a:gd name="connsiteX546" fmla="*/ 998064 w 1192542"/>
              <a:gd name="connsiteY546" fmla="*/ 2076026 h 4994143"/>
              <a:gd name="connsiteX547" fmla="*/ 1002177 w 1192542"/>
              <a:gd name="connsiteY547" fmla="*/ 2062310 h 4994143"/>
              <a:gd name="connsiteX548" fmla="*/ 1007661 w 1192542"/>
              <a:gd name="connsiteY548" fmla="*/ 2112030 h 4994143"/>
              <a:gd name="connsiteX549" fmla="*/ 1003205 w 1192542"/>
              <a:gd name="connsiteY549" fmla="*/ 2161751 h 4994143"/>
              <a:gd name="connsiteX550" fmla="*/ 1002177 w 1192542"/>
              <a:gd name="connsiteY550" fmla="*/ 2193298 h 4994143"/>
              <a:gd name="connsiteX551" fmla="*/ 1009375 w 1192542"/>
              <a:gd name="connsiteY551" fmla="*/ 2223816 h 4994143"/>
              <a:gd name="connsiteX552" fmla="*/ 1013146 w 1192542"/>
              <a:gd name="connsiteY552" fmla="*/ 2267707 h 4994143"/>
              <a:gd name="connsiteX553" fmla="*/ 1011775 w 1192542"/>
              <a:gd name="connsiteY553" fmla="*/ 2283823 h 4994143"/>
              <a:gd name="connsiteX554" fmla="*/ 1006633 w 1192542"/>
              <a:gd name="connsiteY554" fmla="*/ 2247133 h 4994143"/>
              <a:gd name="connsiteX555" fmla="*/ 1001149 w 1192542"/>
              <a:gd name="connsiteY555" fmla="*/ 2208728 h 4994143"/>
              <a:gd name="connsiteX556" fmla="*/ 997035 w 1192542"/>
              <a:gd name="connsiteY556" fmla="*/ 2234446 h 4994143"/>
              <a:gd name="connsiteX557" fmla="*/ 997721 w 1192542"/>
              <a:gd name="connsiteY557" fmla="*/ 2246790 h 4994143"/>
              <a:gd name="connsiteX558" fmla="*/ 996350 w 1192542"/>
              <a:gd name="connsiteY558" fmla="*/ 2267707 h 4994143"/>
              <a:gd name="connsiteX559" fmla="*/ 986752 w 1192542"/>
              <a:gd name="connsiteY559" fmla="*/ 2312627 h 4994143"/>
              <a:gd name="connsiteX560" fmla="*/ 984352 w 1192542"/>
              <a:gd name="connsiteY560" fmla="*/ 2310226 h 4994143"/>
              <a:gd name="connsiteX561" fmla="*/ 974412 w 1192542"/>
              <a:gd name="connsiteY561" fmla="*/ 2178896 h 4994143"/>
              <a:gd name="connsiteX562" fmla="*/ 972698 w 1192542"/>
              <a:gd name="connsiteY562" fmla="*/ 2170323 h 4994143"/>
              <a:gd name="connsiteX563" fmla="*/ 969270 w 1192542"/>
              <a:gd name="connsiteY563" fmla="*/ 2178896 h 4994143"/>
              <a:gd name="connsiteX564" fmla="*/ 966871 w 1192542"/>
              <a:gd name="connsiteY564" fmla="*/ 2216615 h 4994143"/>
              <a:gd name="connsiteX565" fmla="*/ 965500 w 1192542"/>
              <a:gd name="connsiteY565" fmla="*/ 2276622 h 4994143"/>
              <a:gd name="connsiteX566" fmla="*/ 963443 w 1192542"/>
              <a:gd name="connsiteY566" fmla="*/ 2315370 h 4994143"/>
              <a:gd name="connsiteX567" fmla="*/ 956245 w 1192542"/>
              <a:gd name="connsiteY567" fmla="*/ 2321199 h 4994143"/>
              <a:gd name="connsiteX568" fmla="*/ 954531 w 1192542"/>
              <a:gd name="connsiteY568" fmla="*/ 2353775 h 4994143"/>
              <a:gd name="connsiteX569" fmla="*/ 954188 w 1192542"/>
              <a:gd name="connsiteY569" fmla="*/ 2382578 h 4994143"/>
              <a:gd name="connsiteX570" fmla="*/ 942534 w 1192542"/>
              <a:gd name="connsiteY570" fmla="*/ 2366462 h 4994143"/>
              <a:gd name="connsiteX571" fmla="*/ 933964 w 1192542"/>
              <a:gd name="connsiteY571" fmla="*/ 2348631 h 4994143"/>
              <a:gd name="connsiteX572" fmla="*/ 939106 w 1192542"/>
              <a:gd name="connsiteY572" fmla="*/ 2299597 h 4994143"/>
              <a:gd name="connsiteX573" fmla="*/ 942534 w 1192542"/>
              <a:gd name="connsiteY573" fmla="*/ 2293424 h 4994143"/>
              <a:gd name="connsiteX574" fmla="*/ 937392 w 1192542"/>
              <a:gd name="connsiteY574" fmla="*/ 2290681 h 4994143"/>
              <a:gd name="connsiteX575" fmla="*/ 932250 w 1192542"/>
              <a:gd name="connsiteY575" fmla="*/ 2257420 h 4994143"/>
              <a:gd name="connsiteX576" fmla="*/ 928480 w 1192542"/>
              <a:gd name="connsiteY576" fmla="*/ 2226902 h 4994143"/>
              <a:gd name="connsiteX577" fmla="*/ 927451 w 1192542"/>
              <a:gd name="connsiteY577" fmla="*/ 2218329 h 4994143"/>
              <a:gd name="connsiteX578" fmla="*/ 928822 w 1192542"/>
              <a:gd name="connsiteY578" fmla="*/ 2130890 h 4994143"/>
              <a:gd name="connsiteX579" fmla="*/ 922652 w 1192542"/>
              <a:gd name="connsiteY579" fmla="*/ 2139462 h 4994143"/>
              <a:gd name="connsiteX580" fmla="*/ 922652 w 1192542"/>
              <a:gd name="connsiteY580" fmla="*/ 2156607 h 4994143"/>
              <a:gd name="connsiteX581" fmla="*/ 921624 w 1192542"/>
              <a:gd name="connsiteY581" fmla="*/ 2170666 h 4994143"/>
              <a:gd name="connsiteX582" fmla="*/ 916825 w 1192542"/>
              <a:gd name="connsiteY582" fmla="*/ 2219701 h 4994143"/>
              <a:gd name="connsiteX583" fmla="*/ 914083 w 1192542"/>
              <a:gd name="connsiteY583" fmla="*/ 2324628 h 4994143"/>
              <a:gd name="connsiteX584" fmla="*/ 915454 w 1192542"/>
              <a:gd name="connsiteY584" fmla="*/ 2465217 h 4994143"/>
              <a:gd name="connsiteX585" fmla="*/ 921967 w 1192542"/>
              <a:gd name="connsiteY585" fmla="*/ 2488877 h 4994143"/>
              <a:gd name="connsiteX586" fmla="*/ 918539 w 1192542"/>
              <a:gd name="connsiteY586" fmla="*/ 2514938 h 4994143"/>
              <a:gd name="connsiteX587" fmla="*/ 915111 w 1192542"/>
              <a:gd name="connsiteY587" fmla="*/ 2495392 h 4994143"/>
              <a:gd name="connsiteX588" fmla="*/ 912712 w 1192542"/>
              <a:gd name="connsiteY588" fmla="*/ 2478590 h 4994143"/>
              <a:gd name="connsiteX589" fmla="*/ 908941 w 1192542"/>
              <a:gd name="connsiteY589" fmla="*/ 2546485 h 4994143"/>
              <a:gd name="connsiteX590" fmla="*/ 906542 w 1192542"/>
              <a:gd name="connsiteY590" fmla="*/ 2583175 h 4994143"/>
              <a:gd name="connsiteX591" fmla="*/ 896601 w 1192542"/>
              <a:gd name="connsiteY591" fmla="*/ 2603749 h 4994143"/>
              <a:gd name="connsiteX592" fmla="*/ 892145 w 1192542"/>
              <a:gd name="connsiteY592" fmla="*/ 2539627 h 4994143"/>
              <a:gd name="connsiteX593" fmla="*/ 888717 w 1192542"/>
              <a:gd name="connsiteY593" fmla="*/ 2451158 h 4994143"/>
              <a:gd name="connsiteX594" fmla="*/ 884947 w 1192542"/>
              <a:gd name="connsiteY594" fmla="*/ 2509108 h 4994143"/>
              <a:gd name="connsiteX595" fmla="*/ 878434 w 1192542"/>
              <a:gd name="connsiteY595" fmla="*/ 2614379 h 4994143"/>
              <a:gd name="connsiteX596" fmla="*/ 877406 w 1192542"/>
              <a:gd name="connsiteY596" fmla="*/ 2641811 h 4994143"/>
              <a:gd name="connsiteX597" fmla="*/ 888717 w 1192542"/>
              <a:gd name="connsiteY597" fmla="*/ 2661699 h 4994143"/>
              <a:gd name="connsiteX598" fmla="*/ 898315 w 1192542"/>
              <a:gd name="connsiteY598" fmla="*/ 2662728 h 4994143"/>
              <a:gd name="connsiteX599" fmla="*/ 895916 w 1192542"/>
              <a:gd name="connsiteY599" fmla="*/ 2642154 h 4994143"/>
              <a:gd name="connsiteX600" fmla="*/ 900715 w 1192542"/>
              <a:gd name="connsiteY600" fmla="*/ 2612664 h 4994143"/>
              <a:gd name="connsiteX601" fmla="*/ 907570 w 1192542"/>
              <a:gd name="connsiteY601" fmla="*/ 2603749 h 4994143"/>
              <a:gd name="connsiteX602" fmla="*/ 913397 w 1192542"/>
              <a:gd name="connsiteY602" fmla="*/ 2623637 h 4994143"/>
              <a:gd name="connsiteX603" fmla="*/ 920596 w 1192542"/>
              <a:gd name="connsiteY603" fmla="*/ 2649697 h 4994143"/>
              <a:gd name="connsiteX604" fmla="*/ 907227 w 1192542"/>
              <a:gd name="connsiteY604" fmla="*/ 2642839 h 4994143"/>
              <a:gd name="connsiteX605" fmla="*/ 903457 w 1192542"/>
              <a:gd name="connsiteY605" fmla="*/ 2638039 h 4994143"/>
              <a:gd name="connsiteX606" fmla="*/ 894545 w 1192542"/>
              <a:gd name="connsiteY606" fmla="*/ 2672672 h 4994143"/>
              <a:gd name="connsiteX607" fmla="*/ 891117 w 1192542"/>
              <a:gd name="connsiteY607" fmla="*/ 2675072 h 4994143"/>
              <a:gd name="connsiteX608" fmla="*/ 884261 w 1192542"/>
              <a:gd name="connsiteY608" fmla="*/ 2693932 h 4994143"/>
              <a:gd name="connsiteX609" fmla="*/ 877749 w 1192542"/>
              <a:gd name="connsiteY609" fmla="*/ 2712105 h 4994143"/>
              <a:gd name="connsiteX610" fmla="*/ 879805 w 1192542"/>
              <a:gd name="connsiteY610" fmla="*/ 2713134 h 4994143"/>
              <a:gd name="connsiteX611" fmla="*/ 884604 w 1192542"/>
              <a:gd name="connsiteY611" fmla="*/ 2706962 h 4994143"/>
              <a:gd name="connsiteX612" fmla="*/ 882547 w 1192542"/>
              <a:gd name="connsiteY612" fmla="*/ 2736108 h 4994143"/>
              <a:gd name="connsiteX613" fmla="*/ 881176 w 1192542"/>
              <a:gd name="connsiteY613" fmla="*/ 2800916 h 4994143"/>
              <a:gd name="connsiteX614" fmla="*/ 896601 w 1192542"/>
              <a:gd name="connsiteY614" fmla="*/ 2807431 h 4994143"/>
              <a:gd name="connsiteX615" fmla="*/ 908256 w 1192542"/>
              <a:gd name="connsiteY615" fmla="*/ 2805374 h 4994143"/>
              <a:gd name="connsiteX616" fmla="*/ 908256 w 1192542"/>
              <a:gd name="connsiteY616" fmla="*/ 2831777 h 4994143"/>
              <a:gd name="connsiteX617" fmla="*/ 911684 w 1192542"/>
              <a:gd name="connsiteY617" fmla="*/ 2856123 h 4994143"/>
              <a:gd name="connsiteX618" fmla="*/ 915111 w 1192542"/>
              <a:gd name="connsiteY618" fmla="*/ 2857495 h 4994143"/>
              <a:gd name="connsiteX619" fmla="*/ 922995 w 1192542"/>
              <a:gd name="connsiteY619" fmla="*/ 2855437 h 4994143"/>
              <a:gd name="connsiteX620" fmla="*/ 925052 w 1192542"/>
              <a:gd name="connsiteY620" fmla="*/ 2857152 h 4994143"/>
              <a:gd name="connsiteX621" fmla="*/ 919910 w 1192542"/>
              <a:gd name="connsiteY621" fmla="*/ 2875669 h 4994143"/>
              <a:gd name="connsiteX622" fmla="*/ 918196 w 1192542"/>
              <a:gd name="connsiteY622" fmla="*/ 2892814 h 4994143"/>
              <a:gd name="connsiteX623" fmla="*/ 917168 w 1192542"/>
              <a:gd name="connsiteY623" fmla="*/ 2909273 h 4994143"/>
              <a:gd name="connsiteX624" fmla="*/ 910998 w 1192542"/>
              <a:gd name="connsiteY624" fmla="*/ 2901729 h 4994143"/>
              <a:gd name="connsiteX625" fmla="*/ 909284 w 1192542"/>
              <a:gd name="connsiteY625" fmla="*/ 2922989 h 4994143"/>
              <a:gd name="connsiteX626" fmla="*/ 913055 w 1192542"/>
              <a:gd name="connsiteY626" fmla="*/ 2962422 h 4994143"/>
              <a:gd name="connsiteX627" fmla="*/ 929508 w 1192542"/>
              <a:gd name="connsiteY627" fmla="*/ 3051576 h 4994143"/>
              <a:gd name="connsiteX628" fmla="*/ 935335 w 1192542"/>
              <a:gd name="connsiteY628" fmla="*/ 3209310 h 4994143"/>
              <a:gd name="connsiteX629" fmla="*/ 933279 w 1192542"/>
              <a:gd name="connsiteY629" fmla="*/ 3348185 h 4994143"/>
              <a:gd name="connsiteX630" fmla="*/ 934307 w 1192542"/>
              <a:gd name="connsiteY630" fmla="*/ 3340641 h 4994143"/>
              <a:gd name="connsiteX631" fmla="*/ 943562 w 1192542"/>
              <a:gd name="connsiteY631" fmla="*/ 3317324 h 4994143"/>
              <a:gd name="connsiteX632" fmla="*/ 949389 w 1192542"/>
              <a:gd name="connsiteY632" fmla="*/ 3269318 h 4994143"/>
              <a:gd name="connsiteX633" fmla="*/ 951103 w 1192542"/>
              <a:gd name="connsiteY633" fmla="*/ 3224055 h 4994143"/>
              <a:gd name="connsiteX634" fmla="*/ 956245 w 1192542"/>
              <a:gd name="connsiteY634" fmla="*/ 3191822 h 4994143"/>
              <a:gd name="connsiteX635" fmla="*/ 963100 w 1192542"/>
              <a:gd name="connsiteY635" fmla="*/ 3175706 h 4994143"/>
              <a:gd name="connsiteX636" fmla="*/ 963100 w 1192542"/>
              <a:gd name="connsiteY636" fmla="*/ 3165419 h 4994143"/>
              <a:gd name="connsiteX637" fmla="*/ 956245 w 1192542"/>
              <a:gd name="connsiteY637" fmla="*/ 3153075 h 4994143"/>
              <a:gd name="connsiteX638" fmla="*/ 959672 w 1192542"/>
              <a:gd name="connsiteY638" fmla="*/ 3142445 h 4994143"/>
              <a:gd name="connsiteX639" fmla="*/ 963100 w 1192542"/>
              <a:gd name="connsiteY639" fmla="*/ 3148960 h 4994143"/>
              <a:gd name="connsiteX640" fmla="*/ 973384 w 1192542"/>
              <a:gd name="connsiteY640" fmla="*/ 3159590 h 4994143"/>
              <a:gd name="connsiteX641" fmla="*/ 979896 w 1192542"/>
              <a:gd name="connsiteY641" fmla="*/ 3169877 h 4994143"/>
              <a:gd name="connsiteX642" fmla="*/ 978525 w 1192542"/>
              <a:gd name="connsiteY642" fmla="*/ 3184621 h 4994143"/>
              <a:gd name="connsiteX643" fmla="*/ 975440 w 1192542"/>
              <a:gd name="connsiteY643" fmla="*/ 3192851 h 4994143"/>
              <a:gd name="connsiteX644" fmla="*/ 968242 w 1192542"/>
              <a:gd name="connsiteY644" fmla="*/ 3197309 h 4994143"/>
              <a:gd name="connsiteX645" fmla="*/ 973041 w 1192542"/>
              <a:gd name="connsiteY645" fmla="*/ 3215140 h 4994143"/>
              <a:gd name="connsiteX646" fmla="*/ 976469 w 1192542"/>
              <a:gd name="connsiteY646" fmla="*/ 3220626 h 4994143"/>
              <a:gd name="connsiteX647" fmla="*/ 981953 w 1192542"/>
              <a:gd name="connsiteY647" fmla="*/ 3213082 h 4994143"/>
              <a:gd name="connsiteX648" fmla="*/ 987437 w 1192542"/>
              <a:gd name="connsiteY648" fmla="*/ 3195251 h 4994143"/>
              <a:gd name="connsiteX649" fmla="*/ 993265 w 1192542"/>
              <a:gd name="connsiteY649" fmla="*/ 3096153 h 4994143"/>
              <a:gd name="connsiteX650" fmla="*/ 996007 w 1192542"/>
              <a:gd name="connsiteY650" fmla="*/ 3006999 h 4994143"/>
              <a:gd name="connsiteX651" fmla="*/ 1004576 w 1192542"/>
              <a:gd name="connsiteY651" fmla="*/ 2926418 h 4994143"/>
              <a:gd name="connsiteX652" fmla="*/ 1004234 w 1192542"/>
              <a:gd name="connsiteY652" fmla="*/ 2952135 h 4994143"/>
              <a:gd name="connsiteX653" fmla="*/ 1003891 w 1192542"/>
              <a:gd name="connsiteY653" fmla="*/ 2959679 h 4994143"/>
              <a:gd name="connsiteX654" fmla="*/ 1004919 w 1192542"/>
              <a:gd name="connsiteY654" fmla="*/ 3023801 h 4994143"/>
              <a:gd name="connsiteX655" fmla="*/ 1008690 w 1192542"/>
              <a:gd name="connsiteY655" fmla="*/ 3077637 h 4994143"/>
              <a:gd name="connsiteX656" fmla="*/ 1014517 w 1192542"/>
              <a:gd name="connsiteY656" fmla="*/ 3077637 h 4994143"/>
              <a:gd name="connsiteX657" fmla="*/ 1009375 w 1192542"/>
              <a:gd name="connsiteY657" fmla="*/ 3088952 h 4994143"/>
              <a:gd name="connsiteX658" fmla="*/ 1009718 w 1192542"/>
              <a:gd name="connsiteY658" fmla="*/ 3132501 h 4994143"/>
              <a:gd name="connsiteX659" fmla="*/ 1012803 w 1192542"/>
              <a:gd name="connsiteY659" fmla="*/ 3152732 h 4994143"/>
              <a:gd name="connsiteX660" fmla="*/ 1017945 w 1192542"/>
              <a:gd name="connsiteY660" fmla="*/ 3167476 h 4994143"/>
              <a:gd name="connsiteX661" fmla="*/ 1018630 w 1192542"/>
              <a:gd name="connsiteY661" fmla="*/ 3173992 h 4994143"/>
              <a:gd name="connsiteX662" fmla="*/ 1014517 w 1192542"/>
              <a:gd name="connsiteY662" fmla="*/ 3193880 h 4994143"/>
              <a:gd name="connsiteX663" fmla="*/ 1013831 w 1192542"/>
              <a:gd name="connsiteY663" fmla="*/ 3229541 h 4994143"/>
              <a:gd name="connsiteX664" fmla="*/ 1018287 w 1192542"/>
              <a:gd name="connsiteY664" fmla="*/ 3352985 h 4994143"/>
              <a:gd name="connsiteX665" fmla="*/ 1019659 w 1192542"/>
              <a:gd name="connsiteY665" fmla="*/ 3379046 h 4994143"/>
              <a:gd name="connsiteX666" fmla="*/ 1022401 w 1192542"/>
              <a:gd name="connsiteY666" fmla="*/ 3403735 h 4994143"/>
              <a:gd name="connsiteX667" fmla="*/ 1029599 w 1192542"/>
              <a:gd name="connsiteY667" fmla="*/ 3429795 h 4994143"/>
              <a:gd name="connsiteX668" fmla="*/ 1033712 w 1192542"/>
              <a:gd name="connsiteY668" fmla="*/ 3458941 h 4994143"/>
              <a:gd name="connsiteX669" fmla="*/ 1040911 w 1192542"/>
              <a:gd name="connsiteY669" fmla="*/ 3477458 h 4994143"/>
              <a:gd name="connsiteX670" fmla="*/ 1043653 w 1192542"/>
              <a:gd name="connsiteY670" fmla="*/ 3489117 h 4994143"/>
              <a:gd name="connsiteX671" fmla="*/ 1041939 w 1192542"/>
              <a:gd name="connsiteY671" fmla="*/ 3581357 h 4994143"/>
              <a:gd name="connsiteX672" fmla="*/ 1045710 w 1192542"/>
              <a:gd name="connsiteY672" fmla="*/ 3612561 h 4994143"/>
              <a:gd name="connsiteX673" fmla="*/ 1054279 w 1192542"/>
              <a:gd name="connsiteY673" fmla="*/ 3601588 h 4994143"/>
              <a:gd name="connsiteX674" fmla="*/ 1061135 w 1192542"/>
              <a:gd name="connsiteY674" fmla="*/ 3614618 h 4994143"/>
              <a:gd name="connsiteX675" fmla="*/ 1060792 w 1192542"/>
              <a:gd name="connsiteY675" fmla="*/ 3627305 h 4994143"/>
              <a:gd name="connsiteX676" fmla="*/ 1048795 w 1192542"/>
              <a:gd name="connsiteY676" fmla="*/ 3775781 h 4994143"/>
              <a:gd name="connsiteX677" fmla="*/ 1046052 w 1192542"/>
              <a:gd name="connsiteY677" fmla="*/ 3859792 h 4994143"/>
              <a:gd name="connsiteX678" fmla="*/ 1046738 w 1192542"/>
              <a:gd name="connsiteY678" fmla="*/ 3887566 h 4994143"/>
              <a:gd name="connsiteX679" fmla="*/ 1056336 w 1192542"/>
              <a:gd name="connsiteY679" fmla="*/ 3901625 h 4994143"/>
              <a:gd name="connsiteX680" fmla="*/ 1064562 w 1192542"/>
              <a:gd name="connsiteY680" fmla="*/ 3901625 h 4994143"/>
              <a:gd name="connsiteX681" fmla="*/ 1062849 w 1192542"/>
              <a:gd name="connsiteY681" fmla="*/ 3932143 h 4994143"/>
              <a:gd name="connsiteX682" fmla="*/ 1062163 w 1192542"/>
              <a:gd name="connsiteY682" fmla="*/ 4031584 h 4994143"/>
              <a:gd name="connsiteX683" fmla="*/ 1065933 w 1192542"/>
              <a:gd name="connsiteY683" fmla="*/ 4053873 h 4994143"/>
              <a:gd name="connsiteX684" fmla="*/ 1071418 w 1192542"/>
              <a:gd name="connsiteY684" fmla="*/ 4074447 h 4994143"/>
              <a:gd name="connsiteX685" fmla="*/ 1081701 w 1192542"/>
              <a:gd name="connsiteY685" fmla="*/ 4048729 h 4994143"/>
              <a:gd name="connsiteX686" fmla="*/ 1082387 w 1192542"/>
              <a:gd name="connsiteY686" fmla="*/ 4018554 h 4994143"/>
              <a:gd name="connsiteX687" fmla="*/ 1087871 w 1192542"/>
              <a:gd name="connsiteY687" fmla="*/ 4052158 h 4994143"/>
              <a:gd name="connsiteX688" fmla="*/ 1100554 w 1192542"/>
              <a:gd name="connsiteY688" fmla="*/ 4088849 h 4994143"/>
              <a:gd name="connsiteX689" fmla="*/ 1105353 w 1192542"/>
              <a:gd name="connsiteY689" fmla="*/ 4060731 h 4994143"/>
              <a:gd name="connsiteX690" fmla="*/ 1100211 w 1192542"/>
              <a:gd name="connsiteY690" fmla="*/ 4020269 h 4994143"/>
              <a:gd name="connsiteX691" fmla="*/ 1097126 w 1192542"/>
              <a:gd name="connsiteY691" fmla="*/ 4026441 h 4994143"/>
              <a:gd name="connsiteX692" fmla="*/ 1089585 w 1192542"/>
              <a:gd name="connsiteY692" fmla="*/ 4014439 h 4994143"/>
              <a:gd name="connsiteX693" fmla="*/ 1086843 w 1192542"/>
              <a:gd name="connsiteY693" fmla="*/ 3992837 h 4994143"/>
              <a:gd name="connsiteX694" fmla="*/ 1081016 w 1192542"/>
              <a:gd name="connsiteY694" fmla="*/ 3970891 h 4994143"/>
              <a:gd name="connsiteX695" fmla="*/ 1093356 w 1192542"/>
              <a:gd name="connsiteY695" fmla="*/ 3955461 h 4994143"/>
              <a:gd name="connsiteX696" fmla="*/ 1101925 w 1192542"/>
              <a:gd name="connsiteY696" fmla="*/ 3981864 h 4994143"/>
              <a:gd name="connsiteX697" fmla="*/ 1112208 w 1192542"/>
              <a:gd name="connsiteY697" fmla="*/ 3797384 h 4994143"/>
              <a:gd name="connsiteX698" fmla="*/ 1114608 w 1192542"/>
              <a:gd name="connsiteY698" fmla="*/ 3698629 h 4994143"/>
              <a:gd name="connsiteX699" fmla="*/ 1118378 w 1192542"/>
              <a:gd name="connsiteY699" fmla="*/ 3646165 h 4994143"/>
              <a:gd name="connsiteX700" fmla="*/ 1115979 w 1192542"/>
              <a:gd name="connsiteY700" fmla="*/ 4239725 h 4994143"/>
              <a:gd name="connsiteX701" fmla="*/ 1105353 w 1192542"/>
              <a:gd name="connsiteY701" fmla="*/ 4318935 h 4994143"/>
              <a:gd name="connsiteX702" fmla="*/ 1103639 w 1192542"/>
              <a:gd name="connsiteY702" fmla="*/ 4297332 h 4994143"/>
              <a:gd name="connsiteX703" fmla="*/ 1109123 w 1192542"/>
              <a:gd name="connsiteY703" fmla="*/ 4192405 h 4994143"/>
              <a:gd name="connsiteX704" fmla="*/ 1105010 w 1192542"/>
              <a:gd name="connsiteY704" fmla="*/ 4112166 h 4994143"/>
              <a:gd name="connsiteX705" fmla="*/ 1094727 w 1192542"/>
              <a:gd name="connsiteY705" fmla="*/ 4110451 h 4994143"/>
              <a:gd name="connsiteX706" fmla="*/ 1070732 w 1192542"/>
              <a:gd name="connsiteY706" fmla="*/ 4093649 h 4994143"/>
              <a:gd name="connsiteX707" fmla="*/ 1051537 w 1192542"/>
              <a:gd name="connsiteY707" fmla="*/ 4077190 h 4994143"/>
              <a:gd name="connsiteX708" fmla="*/ 1055993 w 1192542"/>
              <a:gd name="connsiteY708" fmla="*/ 4234581 h 4994143"/>
              <a:gd name="connsiteX709" fmla="*/ 1062163 w 1192542"/>
              <a:gd name="connsiteY709" fmla="*/ 4289445 h 4994143"/>
              <a:gd name="connsiteX710" fmla="*/ 1070047 w 1192542"/>
              <a:gd name="connsiteY710" fmla="*/ 4340880 h 4994143"/>
              <a:gd name="connsiteX711" fmla="*/ 1055307 w 1192542"/>
              <a:gd name="connsiteY711" fmla="*/ 4491756 h 4994143"/>
              <a:gd name="connsiteX712" fmla="*/ 1032684 w 1192542"/>
              <a:gd name="connsiteY712" fmla="*/ 4557936 h 4994143"/>
              <a:gd name="connsiteX713" fmla="*/ 1025828 w 1192542"/>
              <a:gd name="connsiteY713" fmla="*/ 4557250 h 4994143"/>
              <a:gd name="connsiteX714" fmla="*/ 1019659 w 1192542"/>
              <a:gd name="connsiteY714" fmla="*/ 4567537 h 4994143"/>
              <a:gd name="connsiteX715" fmla="*/ 1014517 w 1192542"/>
              <a:gd name="connsiteY715" fmla="*/ 4567537 h 4994143"/>
              <a:gd name="connsiteX716" fmla="*/ 1005947 w 1192542"/>
              <a:gd name="connsiteY716" fmla="*/ 4575767 h 4994143"/>
              <a:gd name="connsiteX717" fmla="*/ 999435 w 1192542"/>
              <a:gd name="connsiteY717" fmla="*/ 4579882 h 4994143"/>
              <a:gd name="connsiteX718" fmla="*/ 990522 w 1192542"/>
              <a:gd name="connsiteY718" fmla="*/ 4571309 h 4994143"/>
              <a:gd name="connsiteX719" fmla="*/ 983667 w 1192542"/>
              <a:gd name="connsiteY719" fmla="*/ 4564108 h 4994143"/>
              <a:gd name="connsiteX720" fmla="*/ 971327 w 1192542"/>
              <a:gd name="connsiteY720" fmla="*/ 4563423 h 4994143"/>
              <a:gd name="connsiteX721" fmla="*/ 973041 w 1192542"/>
              <a:gd name="connsiteY721" fmla="*/ 4591883 h 4994143"/>
              <a:gd name="connsiteX722" fmla="*/ 977154 w 1192542"/>
              <a:gd name="connsiteY722" fmla="*/ 4641947 h 4994143"/>
              <a:gd name="connsiteX723" fmla="*/ 983667 w 1192542"/>
              <a:gd name="connsiteY723" fmla="*/ 4645376 h 4994143"/>
              <a:gd name="connsiteX724" fmla="*/ 993265 w 1192542"/>
              <a:gd name="connsiteY724" fmla="*/ 4634403 h 4994143"/>
              <a:gd name="connsiteX725" fmla="*/ 996350 w 1192542"/>
              <a:gd name="connsiteY725" fmla="*/ 4656348 h 4994143"/>
              <a:gd name="connsiteX726" fmla="*/ 997035 w 1192542"/>
              <a:gd name="connsiteY726" fmla="*/ 4629259 h 4994143"/>
              <a:gd name="connsiteX727" fmla="*/ 1001491 w 1192542"/>
              <a:gd name="connsiteY727" fmla="*/ 4605942 h 4994143"/>
              <a:gd name="connsiteX728" fmla="*/ 997378 w 1192542"/>
              <a:gd name="connsiteY728" fmla="*/ 4881977 h 4994143"/>
              <a:gd name="connsiteX729" fmla="*/ 988809 w 1192542"/>
              <a:gd name="connsiteY729" fmla="*/ 4845972 h 4994143"/>
              <a:gd name="connsiteX730" fmla="*/ 978525 w 1192542"/>
              <a:gd name="connsiteY730" fmla="*/ 4791794 h 4994143"/>
              <a:gd name="connsiteX731" fmla="*/ 971670 w 1192542"/>
              <a:gd name="connsiteY731" fmla="*/ 4785622 h 4994143"/>
              <a:gd name="connsiteX732" fmla="*/ 970641 w 1192542"/>
              <a:gd name="connsiteY732" fmla="*/ 4827456 h 4994143"/>
              <a:gd name="connsiteX733" fmla="*/ 969613 w 1192542"/>
              <a:gd name="connsiteY733" fmla="*/ 4860374 h 4994143"/>
              <a:gd name="connsiteX734" fmla="*/ 956245 w 1192542"/>
              <a:gd name="connsiteY734" fmla="*/ 4697839 h 4994143"/>
              <a:gd name="connsiteX735" fmla="*/ 951446 w 1192542"/>
              <a:gd name="connsiteY735" fmla="*/ 4638175 h 4994143"/>
              <a:gd name="connsiteX736" fmla="*/ 945276 w 1192542"/>
              <a:gd name="connsiteY736" fmla="*/ 4645033 h 4994143"/>
              <a:gd name="connsiteX737" fmla="*/ 941505 w 1192542"/>
              <a:gd name="connsiteY737" fmla="*/ 4685152 h 4994143"/>
              <a:gd name="connsiteX738" fmla="*/ 934307 w 1192542"/>
              <a:gd name="connsiteY738" fmla="*/ 4693725 h 4994143"/>
              <a:gd name="connsiteX739" fmla="*/ 925737 w 1192542"/>
              <a:gd name="connsiteY739" fmla="*/ 4672465 h 4994143"/>
              <a:gd name="connsiteX740" fmla="*/ 923338 w 1192542"/>
              <a:gd name="connsiteY740" fmla="*/ 4712927 h 4994143"/>
              <a:gd name="connsiteX741" fmla="*/ 920253 w 1192542"/>
              <a:gd name="connsiteY741" fmla="*/ 4758876 h 4994143"/>
              <a:gd name="connsiteX742" fmla="*/ 913397 w 1192542"/>
              <a:gd name="connsiteY742" fmla="*/ 4776021 h 4994143"/>
              <a:gd name="connsiteX743" fmla="*/ 906542 w 1192542"/>
              <a:gd name="connsiteY743" fmla="*/ 4773277 h 4994143"/>
              <a:gd name="connsiteX744" fmla="*/ 897972 w 1192542"/>
              <a:gd name="connsiteY744" fmla="*/ 4758876 h 4994143"/>
              <a:gd name="connsiteX745" fmla="*/ 885975 w 1192542"/>
              <a:gd name="connsiteY745" fmla="*/ 4736244 h 4994143"/>
              <a:gd name="connsiteX746" fmla="*/ 873978 w 1192542"/>
              <a:gd name="connsiteY746" fmla="*/ 4709155 h 4994143"/>
              <a:gd name="connsiteX747" fmla="*/ 867122 w 1192542"/>
              <a:gd name="connsiteY747" fmla="*/ 4718070 h 4994143"/>
              <a:gd name="connsiteX748" fmla="*/ 859924 w 1192542"/>
              <a:gd name="connsiteY748" fmla="*/ 4726986 h 4994143"/>
              <a:gd name="connsiteX749" fmla="*/ 853411 w 1192542"/>
              <a:gd name="connsiteY749" fmla="*/ 4770534 h 4994143"/>
              <a:gd name="connsiteX750" fmla="*/ 850326 w 1192542"/>
              <a:gd name="connsiteY750" fmla="*/ 4744817 h 4994143"/>
              <a:gd name="connsiteX751" fmla="*/ 844842 w 1192542"/>
              <a:gd name="connsiteY751" fmla="*/ 4735558 h 4994143"/>
              <a:gd name="connsiteX752" fmla="*/ 839700 w 1192542"/>
              <a:gd name="connsiteY752" fmla="*/ 4734530 h 4994143"/>
              <a:gd name="connsiteX753" fmla="*/ 836615 w 1192542"/>
              <a:gd name="connsiteY753" fmla="*/ 4726643 h 4994143"/>
              <a:gd name="connsiteX754" fmla="*/ 829417 w 1192542"/>
              <a:gd name="connsiteY754" fmla="*/ 4705383 h 4994143"/>
              <a:gd name="connsiteX755" fmla="*/ 823247 w 1192542"/>
              <a:gd name="connsiteY755" fmla="*/ 4680694 h 4994143"/>
              <a:gd name="connsiteX756" fmla="*/ 813992 w 1192542"/>
              <a:gd name="connsiteY756" fmla="*/ 4723900 h 4994143"/>
              <a:gd name="connsiteX757" fmla="*/ 805423 w 1192542"/>
              <a:gd name="connsiteY757" fmla="*/ 4798652 h 4994143"/>
              <a:gd name="connsiteX758" fmla="*/ 800281 w 1192542"/>
              <a:gd name="connsiteY758" fmla="*/ 4767105 h 4994143"/>
              <a:gd name="connsiteX759" fmla="*/ 788626 w 1192542"/>
              <a:gd name="connsiteY759" fmla="*/ 4700925 h 4994143"/>
              <a:gd name="connsiteX760" fmla="*/ 783142 w 1192542"/>
              <a:gd name="connsiteY760" fmla="*/ 4725271 h 4994143"/>
              <a:gd name="connsiteX761" fmla="*/ 776286 w 1192542"/>
              <a:gd name="connsiteY761" fmla="*/ 4745845 h 4994143"/>
              <a:gd name="connsiteX762" fmla="*/ 770116 w 1192542"/>
              <a:gd name="connsiteY762" fmla="*/ 4748246 h 4994143"/>
              <a:gd name="connsiteX763" fmla="*/ 761890 w 1192542"/>
              <a:gd name="connsiteY763" fmla="*/ 4723557 h 4994143"/>
              <a:gd name="connsiteX764" fmla="*/ 754006 w 1192542"/>
              <a:gd name="connsiteY764" fmla="*/ 4748246 h 4994143"/>
              <a:gd name="connsiteX765" fmla="*/ 747836 w 1192542"/>
              <a:gd name="connsiteY765" fmla="*/ 4799681 h 4994143"/>
              <a:gd name="connsiteX766" fmla="*/ 743037 w 1192542"/>
              <a:gd name="connsiteY766" fmla="*/ 4786993 h 4994143"/>
              <a:gd name="connsiteX767" fmla="*/ 736524 w 1192542"/>
              <a:gd name="connsiteY767" fmla="*/ 4757504 h 4994143"/>
              <a:gd name="connsiteX768" fmla="*/ 725555 w 1192542"/>
              <a:gd name="connsiteY768" fmla="*/ 4747560 h 4994143"/>
              <a:gd name="connsiteX769" fmla="*/ 724184 w 1192542"/>
              <a:gd name="connsiteY769" fmla="*/ 4782536 h 4994143"/>
              <a:gd name="connsiteX770" fmla="*/ 723156 w 1192542"/>
              <a:gd name="connsiteY770" fmla="*/ 4808939 h 4994143"/>
              <a:gd name="connsiteX771" fmla="*/ 711159 w 1192542"/>
              <a:gd name="connsiteY771" fmla="*/ 4776363 h 4994143"/>
              <a:gd name="connsiteX772" fmla="*/ 703960 w 1192542"/>
              <a:gd name="connsiteY772" fmla="*/ 4742073 h 4994143"/>
              <a:gd name="connsiteX773" fmla="*/ 704646 w 1192542"/>
              <a:gd name="connsiteY773" fmla="*/ 4795223 h 4994143"/>
              <a:gd name="connsiteX774" fmla="*/ 702932 w 1192542"/>
              <a:gd name="connsiteY774" fmla="*/ 4807224 h 4994143"/>
              <a:gd name="connsiteX775" fmla="*/ 699504 w 1192542"/>
              <a:gd name="connsiteY775" fmla="*/ 4790079 h 4994143"/>
              <a:gd name="connsiteX776" fmla="*/ 695734 w 1192542"/>
              <a:gd name="connsiteY776" fmla="*/ 4774649 h 4994143"/>
              <a:gd name="connsiteX777" fmla="*/ 688878 w 1192542"/>
              <a:gd name="connsiteY777" fmla="*/ 4775335 h 4994143"/>
              <a:gd name="connsiteX778" fmla="*/ 680652 w 1192542"/>
              <a:gd name="connsiteY778" fmla="*/ 4785965 h 4994143"/>
              <a:gd name="connsiteX779" fmla="*/ 674482 w 1192542"/>
              <a:gd name="connsiteY779" fmla="*/ 4800709 h 4994143"/>
              <a:gd name="connsiteX780" fmla="*/ 670368 w 1192542"/>
              <a:gd name="connsiteY780" fmla="*/ 4803795 h 4994143"/>
              <a:gd name="connsiteX781" fmla="*/ 661799 w 1192542"/>
              <a:gd name="connsiteY781" fmla="*/ 4800366 h 4994143"/>
              <a:gd name="connsiteX782" fmla="*/ 665569 w 1192542"/>
              <a:gd name="connsiteY782" fmla="*/ 4853516 h 4994143"/>
              <a:gd name="connsiteX783" fmla="*/ 661113 w 1192542"/>
              <a:gd name="connsiteY783" fmla="*/ 4908380 h 4994143"/>
              <a:gd name="connsiteX784" fmla="*/ 659742 w 1192542"/>
              <a:gd name="connsiteY784" fmla="*/ 4889520 h 4994143"/>
              <a:gd name="connsiteX785" fmla="*/ 653572 w 1192542"/>
              <a:gd name="connsiteY785" fmla="*/ 4856602 h 4994143"/>
              <a:gd name="connsiteX786" fmla="*/ 643632 w 1192542"/>
              <a:gd name="connsiteY786" fmla="*/ 4844258 h 4994143"/>
              <a:gd name="connsiteX787" fmla="*/ 637462 w 1192542"/>
              <a:gd name="connsiteY787" fmla="*/ 4827798 h 4994143"/>
              <a:gd name="connsiteX788" fmla="*/ 638490 w 1192542"/>
              <a:gd name="connsiteY788" fmla="*/ 4842543 h 4994143"/>
              <a:gd name="connsiteX789" fmla="*/ 630949 w 1192542"/>
              <a:gd name="connsiteY789" fmla="*/ 4847687 h 4994143"/>
              <a:gd name="connsiteX790" fmla="*/ 629235 w 1192542"/>
              <a:gd name="connsiteY790" fmla="*/ 4863803 h 4994143"/>
              <a:gd name="connsiteX791" fmla="*/ 641575 w 1192542"/>
              <a:gd name="connsiteY791" fmla="*/ 4935126 h 4994143"/>
              <a:gd name="connsiteX792" fmla="*/ 645345 w 1192542"/>
              <a:gd name="connsiteY792" fmla="*/ 4987247 h 4994143"/>
              <a:gd name="connsiteX793" fmla="*/ 612096 w 1192542"/>
              <a:gd name="connsiteY793" fmla="*/ 4856259 h 4994143"/>
              <a:gd name="connsiteX794" fmla="*/ 626150 w 1192542"/>
              <a:gd name="connsiteY794" fmla="*/ 4825398 h 4994143"/>
              <a:gd name="connsiteX795" fmla="*/ 624436 w 1192542"/>
              <a:gd name="connsiteY795" fmla="*/ 4829513 h 4994143"/>
              <a:gd name="connsiteX796" fmla="*/ 626150 w 1192542"/>
              <a:gd name="connsiteY796" fmla="*/ 4833971 h 4994143"/>
              <a:gd name="connsiteX797" fmla="*/ 626150 w 1192542"/>
              <a:gd name="connsiteY797" fmla="*/ 4825398 h 49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</a:cxnLst>
            <a:rect l="l" t="t" r="r" b="b"/>
            <a:pathLst>
              <a:path w="1192542" h="4994143">
                <a:moveTo>
                  <a:pt x="612096" y="4856259"/>
                </a:moveTo>
                <a:cubicBezTo>
                  <a:pt x="595300" y="4783907"/>
                  <a:pt x="580218" y="4723557"/>
                  <a:pt x="578161" y="4721499"/>
                </a:cubicBezTo>
                <a:cubicBezTo>
                  <a:pt x="570963" y="4713956"/>
                  <a:pt x="578504" y="4806196"/>
                  <a:pt x="589130" y="4856945"/>
                </a:cubicBezTo>
                <a:cubicBezTo>
                  <a:pt x="607297" y="4941984"/>
                  <a:pt x="602155" y="4945070"/>
                  <a:pt x="580903" y="4862431"/>
                </a:cubicBezTo>
                <a:cubicBezTo>
                  <a:pt x="567878" y="4812025"/>
                  <a:pt x="561365" y="4799681"/>
                  <a:pt x="568563" y="4838428"/>
                </a:cubicBezTo>
                <a:cubicBezTo>
                  <a:pt x="575419" y="4875462"/>
                  <a:pt x="571991" y="4872375"/>
                  <a:pt x="558965" y="4830199"/>
                </a:cubicBezTo>
                <a:cubicBezTo>
                  <a:pt x="546968" y="4792137"/>
                  <a:pt x="537713" y="4769848"/>
                  <a:pt x="542855" y="4791794"/>
                </a:cubicBezTo>
                <a:cubicBezTo>
                  <a:pt x="548339" y="4815111"/>
                  <a:pt x="553824" y="4860717"/>
                  <a:pt x="551424" y="4862088"/>
                </a:cubicBezTo>
                <a:cubicBezTo>
                  <a:pt x="550053" y="4863117"/>
                  <a:pt x="544912" y="4851116"/>
                  <a:pt x="539770" y="4835685"/>
                </a:cubicBezTo>
                <a:cubicBezTo>
                  <a:pt x="533600" y="4815454"/>
                  <a:pt x="527430" y="4803110"/>
                  <a:pt x="518518" y="4793508"/>
                </a:cubicBezTo>
                <a:lnTo>
                  <a:pt x="506178" y="4779792"/>
                </a:lnTo>
                <a:lnTo>
                  <a:pt x="508577" y="4791108"/>
                </a:lnTo>
                <a:cubicBezTo>
                  <a:pt x="510291" y="4800709"/>
                  <a:pt x="509606" y="4803110"/>
                  <a:pt x="503778" y="4804481"/>
                </a:cubicBezTo>
                <a:cubicBezTo>
                  <a:pt x="495894" y="4806539"/>
                  <a:pt x="494866" y="4814082"/>
                  <a:pt x="502064" y="4818197"/>
                </a:cubicBezTo>
                <a:cubicBezTo>
                  <a:pt x="506178" y="4820598"/>
                  <a:pt x="506178" y="4822998"/>
                  <a:pt x="502407" y="4836371"/>
                </a:cubicBezTo>
                <a:cubicBezTo>
                  <a:pt x="497266" y="4852830"/>
                  <a:pt x="497266" y="4852487"/>
                  <a:pt x="489039" y="4824369"/>
                </a:cubicBezTo>
                <a:cubicBezTo>
                  <a:pt x="484926" y="4810996"/>
                  <a:pt x="483897" y="4809282"/>
                  <a:pt x="483554" y="4816826"/>
                </a:cubicBezTo>
                <a:cubicBezTo>
                  <a:pt x="483212" y="4822998"/>
                  <a:pt x="481498" y="4826084"/>
                  <a:pt x="477727" y="4826084"/>
                </a:cubicBezTo>
                <a:cubicBezTo>
                  <a:pt x="472928" y="4826084"/>
                  <a:pt x="472586" y="4828484"/>
                  <a:pt x="474299" y="4841172"/>
                </a:cubicBezTo>
                <a:cubicBezTo>
                  <a:pt x="477042" y="4857974"/>
                  <a:pt x="471214" y="4866546"/>
                  <a:pt x="464702" y="4855573"/>
                </a:cubicBezTo>
                <a:cubicBezTo>
                  <a:pt x="454418" y="4838428"/>
                  <a:pt x="452704" y="4837743"/>
                  <a:pt x="456475" y="4852830"/>
                </a:cubicBezTo>
                <a:cubicBezTo>
                  <a:pt x="458532" y="4860717"/>
                  <a:pt x="459217" y="4868261"/>
                  <a:pt x="458189" y="4869289"/>
                </a:cubicBezTo>
                <a:cubicBezTo>
                  <a:pt x="457161" y="4870318"/>
                  <a:pt x="450991" y="4868604"/>
                  <a:pt x="444135" y="4865517"/>
                </a:cubicBezTo>
                <a:cubicBezTo>
                  <a:pt x="435223" y="4861403"/>
                  <a:pt x="430767" y="4855916"/>
                  <a:pt x="426996" y="4845629"/>
                </a:cubicBezTo>
                <a:lnTo>
                  <a:pt x="421854" y="4831227"/>
                </a:lnTo>
                <a:lnTo>
                  <a:pt x="423911" y="4851801"/>
                </a:lnTo>
                <a:cubicBezTo>
                  <a:pt x="425968" y="4874433"/>
                  <a:pt x="423911" y="4875462"/>
                  <a:pt x="416713" y="4854888"/>
                </a:cubicBezTo>
                <a:lnTo>
                  <a:pt x="411914" y="4841514"/>
                </a:lnTo>
                <a:lnTo>
                  <a:pt x="409172" y="4856945"/>
                </a:lnTo>
                <a:cubicBezTo>
                  <a:pt x="407115" y="4868946"/>
                  <a:pt x="406087" y="4870661"/>
                  <a:pt x="404030" y="4865517"/>
                </a:cubicBezTo>
                <a:cubicBezTo>
                  <a:pt x="402659" y="4861746"/>
                  <a:pt x="401288" y="4853516"/>
                  <a:pt x="401288" y="4847687"/>
                </a:cubicBezTo>
                <a:cubicBezTo>
                  <a:pt x="400945" y="4840143"/>
                  <a:pt x="399231" y="4836371"/>
                  <a:pt x="395803" y="4836371"/>
                </a:cubicBezTo>
                <a:cubicBezTo>
                  <a:pt x="393061" y="4836371"/>
                  <a:pt x="390319" y="4833971"/>
                  <a:pt x="390319" y="4831227"/>
                </a:cubicBezTo>
                <a:cubicBezTo>
                  <a:pt x="389976" y="4828484"/>
                  <a:pt x="389291" y="4824712"/>
                  <a:pt x="388948" y="4822655"/>
                </a:cubicBezTo>
                <a:cubicBezTo>
                  <a:pt x="388605" y="4820940"/>
                  <a:pt x="387919" y="4814768"/>
                  <a:pt x="387577" y="4808939"/>
                </a:cubicBezTo>
                <a:cubicBezTo>
                  <a:pt x="387577" y="4803453"/>
                  <a:pt x="385863" y="4798652"/>
                  <a:pt x="383806" y="4798652"/>
                </a:cubicBezTo>
                <a:cubicBezTo>
                  <a:pt x="382092" y="4798652"/>
                  <a:pt x="380378" y="4803453"/>
                  <a:pt x="380378" y="4808939"/>
                </a:cubicBezTo>
                <a:cubicBezTo>
                  <a:pt x="380378" y="4825741"/>
                  <a:pt x="374894" y="4820598"/>
                  <a:pt x="371466" y="4801395"/>
                </a:cubicBezTo>
                <a:cubicBezTo>
                  <a:pt x="369410" y="4788708"/>
                  <a:pt x="366667" y="4783221"/>
                  <a:pt x="363240" y="4783221"/>
                </a:cubicBezTo>
                <a:cubicBezTo>
                  <a:pt x="360497" y="4783221"/>
                  <a:pt x="356384" y="4780135"/>
                  <a:pt x="353985" y="4776363"/>
                </a:cubicBezTo>
                <a:cubicBezTo>
                  <a:pt x="350214" y="4770534"/>
                  <a:pt x="349871" y="4772592"/>
                  <a:pt x="349528" y="4791451"/>
                </a:cubicBezTo>
                <a:cubicBezTo>
                  <a:pt x="349528" y="4809968"/>
                  <a:pt x="348843" y="4812711"/>
                  <a:pt x="344730" y="4809282"/>
                </a:cubicBezTo>
                <a:cubicBezTo>
                  <a:pt x="340616" y="4805853"/>
                  <a:pt x="339245" y="4808253"/>
                  <a:pt x="335475" y="4824027"/>
                </a:cubicBezTo>
                <a:cubicBezTo>
                  <a:pt x="331018" y="4844601"/>
                  <a:pt x="327591" y="4845972"/>
                  <a:pt x="323477" y="4828484"/>
                </a:cubicBezTo>
                <a:cubicBezTo>
                  <a:pt x="318678" y="4805853"/>
                  <a:pt x="315936" y="4801395"/>
                  <a:pt x="308738" y="4805167"/>
                </a:cubicBezTo>
                <a:cubicBezTo>
                  <a:pt x="295712" y="4812368"/>
                  <a:pt x="293656" y="4864146"/>
                  <a:pt x="304625" y="4908037"/>
                </a:cubicBezTo>
                <a:cubicBezTo>
                  <a:pt x="313537" y="4943356"/>
                  <a:pt x="310109" y="4951928"/>
                  <a:pt x="299826" y="4920039"/>
                </a:cubicBezTo>
                <a:cubicBezTo>
                  <a:pt x="295712" y="4907008"/>
                  <a:pt x="286115" y="4883348"/>
                  <a:pt x="278573" y="4867232"/>
                </a:cubicBezTo>
                <a:cubicBezTo>
                  <a:pt x="265205" y="4838428"/>
                  <a:pt x="264862" y="4838085"/>
                  <a:pt x="262463" y="4849401"/>
                </a:cubicBezTo>
                <a:cubicBezTo>
                  <a:pt x="261092" y="4855230"/>
                  <a:pt x="258350" y="4860374"/>
                  <a:pt x="256978" y="4860374"/>
                </a:cubicBezTo>
                <a:cubicBezTo>
                  <a:pt x="255265" y="4860374"/>
                  <a:pt x="250808" y="4853173"/>
                  <a:pt x="246695" y="4844601"/>
                </a:cubicBezTo>
                <a:cubicBezTo>
                  <a:pt x="240868" y="4830542"/>
                  <a:pt x="239154" y="4829170"/>
                  <a:pt x="234355" y="4833285"/>
                </a:cubicBezTo>
                <a:cubicBezTo>
                  <a:pt x="231270" y="4835685"/>
                  <a:pt x="227500" y="4841172"/>
                  <a:pt x="225786" y="4845629"/>
                </a:cubicBezTo>
                <a:cubicBezTo>
                  <a:pt x="221672" y="4856945"/>
                  <a:pt x="216873" y="4855573"/>
                  <a:pt x="211046" y="4841514"/>
                </a:cubicBezTo>
                <a:cubicBezTo>
                  <a:pt x="204876" y="4826770"/>
                  <a:pt x="197678" y="4823684"/>
                  <a:pt x="187052" y="4830885"/>
                </a:cubicBezTo>
                <a:cubicBezTo>
                  <a:pt x="178140" y="4836714"/>
                  <a:pt x="172998" y="4833628"/>
                  <a:pt x="170941" y="4821283"/>
                </a:cubicBezTo>
                <a:cubicBezTo>
                  <a:pt x="170256" y="4817854"/>
                  <a:pt x="166142" y="4812711"/>
                  <a:pt x="161686" y="4809625"/>
                </a:cubicBezTo>
                <a:cubicBezTo>
                  <a:pt x="154145" y="4804824"/>
                  <a:pt x="154145" y="4804824"/>
                  <a:pt x="154831" y="4820940"/>
                </a:cubicBezTo>
                <a:cubicBezTo>
                  <a:pt x="155516" y="4830199"/>
                  <a:pt x="154145" y="4837743"/>
                  <a:pt x="152089" y="4838771"/>
                </a:cubicBezTo>
                <a:cubicBezTo>
                  <a:pt x="150375" y="4839457"/>
                  <a:pt x="140091" y="4829856"/>
                  <a:pt x="129808" y="4817854"/>
                </a:cubicBezTo>
                <a:cubicBezTo>
                  <a:pt x="119867" y="4805510"/>
                  <a:pt x="109584" y="4795566"/>
                  <a:pt x="107527" y="4795566"/>
                </a:cubicBezTo>
                <a:cubicBezTo>
                  <a:pt x="96901" y="4794880"/>
                  <a:pt x="93816" y="4782536"/>
                  <a:pt x="91074" y="4726643"/>
                </a:cubicBezTo>
                <a:cubicBezTo>
                  <a:pt x="89360" y="4692353"/>
                  <a:pt x="89360" y="4691324"/>
                  <a:pt x="93816" y="4706069"/>
                </a:cubicBezTo>
                <a:lnTo>
                  <a:pt x="98615" y="4721499"/>
                </a:lnTo>
                <a:lnTo>
                  <a:pt x="98958" y="4697154"/>
                </a:lnTo>
                <a:cubicBezTo>
                  <a:pt x="99301" y="4683780"/>
                  <a:pt x="97587" y="4664235"/>
                  <a:pt x="95187" y="4654291"/>
                </a:cubicBezTo>
                <a:cubicBezTo>
                  <a:pt x="93131" y="4644004"/>
                  <a:pt x="91417" y="4627888"/>
                  <a:pt x="91760" y="4618287"/>
                </a:cubicBezTo>
                <a:cubicBezTo>
                  <a:pt x="92102" y="4608342"/>
                  <a:pt x="91074" y="4597027"/>
                  <a:pt x="89360" y="4592569"/>
                </a:cubicBezTo>
                <a:cubicBezTo>
                  <a:pt x="86961" y="4585368"/>
                  <a:pt x="85932" y="4587426"/>
                  <a:pt x="81134" y="4606628"/>
                </a:cubicBezTo>
                <a:lnTo>
                  <a:pt x="75649" y="4628916"/>
                </a:lnTo>
                <a:lnTo>
                  <a:pt x="77363" y="4606628"/>
                </a:lnTo>
                <a:cubicBezTo>
                  <a:pt x="78391" y="4594284"/>
                  <a:pt x="80791" y="4578167"/>
                  <a:pt x="82162" y="4570623"/>
                </a:cubicBezTo>
                <a:cubicBezTo>
                  <a:pt x="85932" y="4554164"/>
                  <a:pt x="81476" y="4547306"/>
                  <a:pt x="73250" y="4557250"/>
                </a:cubicBezTo>
                <a:cubicBezTo>
                  <a:pt x="68108" y="4563423"/>
                  <a:pt x="68108" y="4563423"/>
                  <a:pt x="69822" y="4553478"/>
                </a:cubicBezTo>
                <a:cubicBezTo>
                  <a:pt x="73250" y="4531876"/>
                  <a:pt x="75992" y="4466382"/>
                  <a:pt x="73935" y="4457466"/>
                </a:cubicBezTo>
                <a:cubicBezTo>
                  <a:pt x="72221" y="4451294"/>
                  <a:pt x="69822" y="4448894"/>
                  <a:pt x="66394" y="4450266"/>
                </a:cubicBezTo>
                <a:cubicBezTo>
                  <a:pt x="59881" y="4452666"/>
                  <a:pt x="58853" y="4449237"/>
                  <a:pt x="57139" y="4419062"/>
                </a:cubicBezTo>
                <a:cubicBezTo>
                  <a:pt x="56111" y="4400202"/>
                  <a:pt x="56796" y="4394030"/>
                  <a:pt x="60567" y="4392658"/>
                </a:cubicBezTo>
                <a:cubicBezTo>
                  <a:pt x="64337" y="4390944"/>
                  <a:pt x="64337" y="4388544"/>
                  <a:pt x="59539" y="4377914"/>
                </a:cubicBezTo>
                <a:cubicBezTo>
                  <a:pt x="47541" y="4350139"/>
                  <a:pt x="40686" y="4317906"/>
                  <a:pt x="32459" y="4245211"/>
                </a:cubicBezTo>
                <a:cubicBezTo>
                  <a:pt x="27660" y="4203378"/>
                  <a:pt x="22176" y="4168059"/>
                  <a:pt x="20119" y="4166001"/>
                </a:cubicBezTo>
                <a:cubicBezTo>
                  <a:pt x="17377" y="4163601"/>
                  <a:pt x="17034" y="4171831"/>
                  <a:pt x="18405" y="4193433"/>
                </a:cubicBezTo>
                <a:cubicBezTo>
                  <a:pt x="26975" y="4315163"/>
                  <a:pt x="21833" y="4307276"/>
                  <a:pt x="5380" y="4172859"/>
                </a:cubicBezTo>
                <a:cubicBezTo>
                  <a:pt x="-14844" y="4009982"/>
                  <a:pt x="-17244" y="3983921"/>
                  <a:pt x="-17244" y="3941402"/>
                </a:cubicBezTo>
                <a:cubicBezTo>
                  <a:pt x="-17244" y="3893396"/>
                  <a:pt x="-11074" y="3796698"/>
                  <a:pt x="-7646" y="3793269"/>
                </a:cubicBezTo>
                <a:cubicBezTo>
                  <a:pt x="-6275" y="3791897"/>
                  <a:pt x="-5932" y="3814872"/>
                  <a:pt x="-6617" y="3843675"/>
                </a:cubicBezTo>
                <a:cubicBezTo>
                  <a:pt x="-7303" y="3878994"/>
                  <a:pt x="-6617" y="3896825"/>
                  <a:pt x="-4218" y="3896825"/>
                </a:cubicBezTo>
                <a:cubicBezTo>
                  <a:pt x="-2161" y="3896825"/>
                  <a:pt x="-447" y="3901968"/>
                  <a:pt x="-790" y="3908140"/>
                </a:cubicBezTo>
                <a:cubicBezTo>
                  <a:pt x="-790" y="3929057"/>
                  <a:pt x="3666" y="3941745"/>
                  <a:pt x="12235" y="3944831"/>
                </a:cubicBezTo>
                <a:cubicBezTo>
                  <a:pt x="19434" y="3947574"/>
                  <a:pt x="20462" y="3950317"/>
                  <a:pt x="20119" y="3966091"/>
                </a:cubicBezTo>
                <a:lnTo>
                  <a:pt x="20119" y="3984264"/>
                </a:lnTo>
                <a:lnTo>
                  <a:pt x="13606" y="3970548"/>
                </a:lnTo>
                <a:cubicBezTo>
                  <a:pt x="6751" y="3955461"/>
                  <a:pt x="6065" y="3956489"/>
                  <a:pt x="238" y="3985293"/>
                </a:cubicBezTo>
                <a:cubicBezTo>
                  <a:pt x="-4904" y="4011010"/>
                  <a:pt x="-4561" y="4026098"/>
                  <a:pt x="1609" y="4029870"/>
                </a:cubicBezTo>
                <a:cubicBezTo>
                  <a:pt x="4694" y="4031242"/>
                  <a:pt x="9150" y="4040843"/>
                  <a:pt x="11893" y="4051130"/>
                </a:cubicBezTo>
                <a:cubicBezTo>
                  <a:pt x="14635" y="4061074"/>
                  <a:pt x="18405" y="4071018"/>
                  <a:pt x="20462" y="4073075"/>
                </a:cubicBezTo>
                <a:cubicBezTo>
                  <a:pt x="26632" y="4078905"/>
                  <a:pt x="34859" y="4065189"/>
                  <a:pt x="32802" y="4053187"/>
                </a:cubicBezTo>
                <a:cubicBezTo>
                  <a:pt x="31774" y="4048044"/>
                  <a:pt x="29717" y="4022669"/>
                  <a:pt x="28689" y="3996952"/>
                </a:cubicBezTo>
                <a:cubicBezTo>
                  <a:pt x="26632" y="3954775"/>
                  <a:pt x="26975" y="3950660"/>
                  <a:pt x="32116" y="3952717"/>
                </a:cubicBezTo>
                <a:cubicBezTo>
                  <a:pt x="35201" y="3954089"/>
                  <a:pt x="37601" y="3954432"/>
                  <a:pt x="37601" y="3954089"/>
                </a:cubicBezTo>
                <a:cubicBezTo>
                  <a:pt x="37601" y="3953746"/>
                  <a:pt x="35201" y="3940373"/>
                  <a:pt x="32459" y="3924257"/>
                </a:cubicBezTo>
                <a:cubicBezTo>
                  <a:pt x="26289" y="3888595"/>
                  <a:pt x="26289" y="3889967"/>
                  <a:pt x="32459" y="3889967"/>
                </a:cubicBezTo>
                <a:cubicBezTo>
                  <a:pt x="36572" y="3889967"/>
                  <a:pt x="37258" y="3887224"/>
                  <a:pt x="35201" y="3875565"/>
                </a:cubicBezTo>
                <a:cubicBezTo>
                  <a:pt x="33488" y="3867335"/>
                  <a:pt x="33145" y="3854648"/>
                  <a:pt x="33488" y="3847104"/>
                </a:cubicBezTo>
                <a:cubicBezTo>
                  <a:pt x="34859" y="3829959"/>
                  <a:pt x="35201" y="3755550"/>
                  <a:pt x="34173" y="3665367"/>
                </a:cubicBezTo>
                <a:cubicBezTo>
                  <a:pt x="33830" y="3627648"/>
                  <a:pt x="33830" y="3578956"/>
                  <a:pt x="34173" y="3557354"/>
                </a:cubicBezTo>
                <a:cubicBezTo>
                  <a:pt x="34859" y="3527864"/>
                  <a:pt x="33830" y="3514491"/>
                  <a:pt x="29717" y="3504204"/>
                </a:cubicBezTo>
                <a:cubicBezTo>
                  <a:pt x="23890" y="3489802"/>
                  <a:pt x="22176" y="3444197"/>
                  <a:pt x="26975" y="3432195"/>
                </a:cubicBezTo>
                <a:cubicBezTo>
                  <a:pt x="29374" y="3426709"/>
                  <a:pt x="30060" y="3427738"/>
                  <a:pt x="32116" y="3439053"/>
                </a:cubicBezTo>
                <a:cubicBezTo>
                  <a:pt x="36230" y="3462713"/>
                  <a:pt x="41029" y="3465457"/>
                  <a:pt x="41029" y="3444197"/>
                </a:cubicBezTo>
                <a:cubicBezTo>
                  <a:pt x="41029" y="3413679"/>
                  <a:pt x="48227" y="3340298"/>
                  <a:pt x="51655" y="3333440"/>
                </a:cubicBezTo>
                <a:cubicBezTo>
                  <a:pt x="54054" y="3328982"/>
                  <a:pt x="53026" y="3324868"/>
                  <a:pt x="47884" y="3317667"/>
                </a:cubicBezTo>
                <a:cubicBezTo>
                  <a:pt x="40343" y="3307037"/>
                  <a:pt x="38972" y="3301893"/>
                  <a:pt x="44456" y="3305322"/>
                </a:cubicBezTo>
                <a:cubicBezTo>
                  <a:pt x="48912" y="3308065"/>
                  <a:pt x="48912" y="3306694"/>
                  <a:pt x="43085" y="3276176"/>
                </a:cubicBezTo>
                <a:cubicBezTo>
                  <a:pt x="38629" y="3252173"/>
                  <a:pt x="36230" y="3226798"/>
                  <a:pt x="32459" y="3157875"/>
                </a:cubicBezTo>
                <a:lnTo>
                  <a:pt x="31088" y="3130443"/>
                </a:lnTo>
                <a:lnTo>
                  <a:pt x="35544" y="3153760"/>
                </a:lnTo>
                <a:cubicBezTo>
                  <a:pt x="40343" y="3179478"/>
                  <a:pt x="46170" y="3188736"/>
                  <a:pt x="51312" y="3180164"/>
                </a:cubicBezTo>
                <a:cubicBezTo>
                  <a:pt x="55768" y="3172963"/>
                  <a:pt x="55425" y="3171248"/>
                  <a:pt x="49255" y="3165076"/>
                </a:cubicBezTo>
                <a:cubicBezTo>
                  <a:pt x="45827" y="3161304"/>
                  <a:pt x="44799" y="3157189"/>
                  <a:pt x="46513" y="3152046"/>
                </a:cubicBezTo>
                <a:cubicBezTo>
                  <a:pt x="49941" y="3141416"/>
                  <a:pt x="48912" y="3083123"/>
                  <a:pt x="44799" y="3043004"/>
                </a:cubicBezTo>
                <a:cubicBezTo>
                  <a:pt x="41371" y="3011114"/>
                  <a:pt x="42057" y="3004599"/>
                  <a:pt x="47541" y="3010771"/>
                </a:cubicBezTo>
                <a:cubicBezTo>
                  <a:pt x="50626" y="3014543"/>
                  <a:pt x="57482" y="3079694"/>
                  <a:pt x="59881" y="3135587"/>
                </a:cubicBezTo>
                <a:cubicBezTo>
                  <a:pt x="60910" y="3157189"/>
                  <a:pt x="62966" y="3178792"/>
                  <a:pt x="63995" y="3183593"/>
                </a:cubicBezTo>
                <a:cubicBezTo>
                  <a:pt x="67422" y="3196966"/>
                  <a:pt x="67080" y="3219254"/>
                  <a:pt x="63652" y="3224055"/>
                </a:cubicBezTo>
                <a:cubicBezTo>
                  <a:pt x="58167" y="3231599"/>
                  <a:pt x="54740" y="3228513"/>
                  <a:pt x="54740" y="3215482"/>
                </a:cubicBezTo>
                <a:cubicBezTo>
                  <a:pt x="54740" y="3199709"/>
                  <a:pt x="49941" y="3190451"/>
                  <a:pt x="46513" y="3199023"/>
                </a:cubicBezTo>
                <a:cubicBezTo>
                  <a:pt x="42400" y="3210339"/>
                  <a:pt x="44114" y="3231599"/>
                  <a:pt x="49598" y="3231599"/>
                </a:cubicBezTo>
                <a:cubicBezTo>
                  <a:pt x="52340" y="3231599"/>
                  <a:pt x="55082" y="3236056"/>
                  <a:pt x="56111" y="3242914"/>
                </a:cubicBezTo>
                <a:cubicBezTo>
                  <a:pt x="58510" y="3256630"/>
                  <a:pt x="65023" y="3310466"/>
                  <a:pt x="65023" y="3314581"/>
                </a:cubicBezTo>
                <a:cubicBezTo>
                  <a:pt x="65023" y="3315952"/>
                  <a:pt x="67080" y="3317324"/>
                  <a:pt x="69822" y="3317324"/>
                </a:cubicBezTo>
                <a:cubicBezTo>
                  <a:pt x="73250" y="3317324"/>
                  <a:pt x="74278" y="3311152"/>
                  <a:pt x="73935" y="3290235"/>
                </a:cubicBezTo>
                <a:cubicBezTo>
                  <a:pt x="73592" y="3272404"/>
                  <a:pt x="74964" y="3261431"/>
                  <a:pt x="78049" y="3258688"/>
                </a:cubicBezTo>
                <a:cubicBezTo>
                  <a:pt x="81476" y="3254916"/>
                  <a:pt x="82162" y="3256288"/>
                  <a:pt x="82505" y="3265203"/>
                </a:cubicBezTo>
                <a:cubicBezTo>
                  <a:pt x="82847" y="3271375"/>
                  <a:pt x="83533" y="3277890"/>
                  <a:pt x="83876" y="3279605"/>
                </a:cubicBezTo>
                <a:cubicBezTo>
                  <a:pt x="84219" y="3281662"/>
                  <a:pt x="85247" y="3293321"/>
                  <a:pt x="85590" y="3306351"/>
                </a:cubicBezTo>
                <a:cubicBezTo>
                  <a:pt x="86618" y="3324868"/>
                  <a:pt x="86961" y="3326239"/>
                  <a:pt x="87989" y="3313895"/>
                </a:cubicBezTo>
                <a:cubicBezTo>
                  <a:pt x="88675" y="3305322"/>
                  <a:pt x="90046" y="3294692"/>
                  <a:pt x="91074" y="3289892"/>
                </a:cubicBezTo>
                <a:cubicBezTo>
                  <a:pt x="92788" y="3281662"/>
                  <a:pt x="93131" y="3281662"/>
                  <a:pt x="96901" y="3288177"/>
                </a:cubicBezTo>
                <a:cubicBezTo>
                  <a:pt x="100672" y="3294692"/>
                  <a:pt x="101015" y="3294349"/>
                  <a:pt x="103071" y="3284748"/>
                </a:cubicBezTo>
                <a:cubicBezTo>
                  <a:pt x="104442" y="3279262"/>
                  <a:pt x="105471" y="3268289"/>
                  <a:pt x="105814" y="3260745"/>
                </a:cubicBezTo>
                <a:cubicBezTo>
                  <a:pt x="106499" y="3240514"/>
                  <a:pt x="112669" y="3250115"/>
                  <a:pt x="115069" y="3275490"/>
                </a:cubicBezTo>
                <a:cubicBezTo>
                  <a:pt x="116440" y="3287149"/>
                  <a:pt x="118839" y="3296750"/>
                  <a:pt x="120896" y="3296750"/>
                </a:cubicBezTo>
                <a:cubicBezTo>
                  <a:pt x="122952" y="3296750"/>
                  <a:pt x="123295" y="3290235"/>
                  <a:pt x="121239" y="3278919"/>
                </a:cubicBezTo>
                <a:cubicBezTo>
                  <a:pt x="117125" y="3252859"/>
                  <a:pt x="117811" y="3204853"/>
                  <a:pt x="122610" y="3200052"/>
                </a:cubicBezTo>
                <a:cubicBezTo>
                  <a:pt x="125352" y="3197309"/>
                  <a:pt x="126723" y="3198337"/>
                  <a:pt x="128094" y="3204510"/>
                </a:cubicBezTo>
                <a:cubicBezTo>
                  <a:pt x="129808" y="3214454"/>
                  <a:pt x="137692" y="3297436"/>
                  <a:pt x="138377" y="3313552"/>
                </a:cubicBezTo>
                <a:cubicBezTo>
                  <a:pt x="138720" y="3327954"/>
                  <a:pt x="146947" y="3332411"/>
                  <a:pt x="147632" y="3318352"/>
                </a:cubicBezTo>
                <a:cubicBezTo>
                  <a:pt x="148318" y="3309437"/>
                  <a:pt x="148318" y="3309780"/>
                  <a:pt x="150375" y="3320753"/>
                </a:cubicBezTo>
                <a:cubicBezTo>
                  <a:pt x="151746" y="3327268"/>
                  <a:pt x="151403" y="3336526"/>
                  <a:pt x="149689" y="3341327"/>
                </a:cubicBezTo>
                <a:cubicBezTo>
                  <a:pt x="147975" y="3346127"/>
                  <a:pt x="146604" y="3358129"/>
                  <a:pt x="146947" y="3368416"/>
                </a:cubicBezTo>
                <a:cubicBezTo>
                  <a:pt x="146947" y="3385561"/>
                  <a:pt x="145919" y="3387961"/>
                  <a:pt x="133579" y="3400306"/>
                </a:cubicBezTo>
                <a:lnTo>
                  <a:pt x="120210" y="3413679"/>
                </a:lnTo>
                <a:lnTo>
                  <a:pt x="128437" y="3510376"/>
                </a:lnTo>
                <a:cubicBezTo>
                  <a:pt x="133236" y="3563526"/>
                  <a:pt x="137006" y="3607760"/>
                  <a:pt x="137006" y="3608789"/>
                </a:cubicBezTo>
                <a:cubicBezTo>
                  <a:pt x="138035" y="3614275"/>
                  <a:pt x="143519" y="3594730"/>
                  <a:pt x="143519" y="3584786"/>
                </a:cubicBezTo>
                <a:cubicBezTo>
                  <a:pt x="144205" y="3567298"/>
                  <a:pt x="147290" y="3557354"/>
                  <a:pt x="152774" y="3557354"/>
                </a:cubicBezTo>
                <a:cubicBezTo>
                  <a:pt x="155859" y="3557354"/>
                  <a:pt x="157573" y="3561811"/>
                  <a:pt x="157916" y="3570384"/>
                </a:cubicBezTo>
                <a:cubicBezTo>
                  <a:pt x="158259" y="3582728"/>
                  <a:pt x="158259" y="3582728"/>
                  <a:pt x="162372" y="3565926"/>
                </a:cubicBezTo>
                <a:cubicBezTo>
                  <a:pt x="164429" y="3556325"/>
                  <a:pt x="169570" y="3542952"/>
                  <a:pt x="174026" y="3536437"/>
                </a:cubicBezTo>
                <a:cubicBezTo>
                  <a:pt x="185681" y="3517234"/>
                  <a:pt x="182253" y="3471629"/>
                  <a:pt x="167856" y="3456541"/>
                </a:cubicBezTo>
                <a:cubicBezTo>
                  <a:pt x="160658" y="3448654"/>
                  <a:pt x="160658" y="3447626"/>
                  <a:pt x="165800" y="3440082"/>
                </a:cubicBezTo>
                <a:cubicBezTo>
                  <a:pt x="171970" y="3431509"/>
                  <a:pt x="172998" y="3418136"/>
                  <a:pt x="167856" y="3415050"/>
                </a:cubicBezTo>
                <a:cubicBezTo>
                  <a:pt x="165800" y="3413679"/>
                  <a:pt x="164771" y="3414022"/>
                  <a:pt x="165114" y="3415736"/>
                </a:cubicBezTo>
                <a:cubicBezTo>
                  <a:pt x="165457" y="3417108"/>
                  <a:pt x="164086" y="3421565"/>
                  <a:pt x="162029" y="3425680"/>
                </a:cubicBezTo>
                <a:cubicBezTo>
                  <a:pt x="157916" y="3433224"/>
                  <a:pt x="155174" y="3452083"/>
                  <a:pt x="154145" y="3485345"/>
                </a:cubicBezTo>
                <a:lnTo>
                  <a:pt x="153460" y="3504204"/>
                </a:lnTo>
                <a:lnTo>
                  <a:pt x="150375" y="3487059"/>
                </a:lnTo>
                <a:cubicBezTo>
                  <a:pt x="148661" y="3476772"/>
                  <a:pt x="149004" y="3448312"/>
                  <a:pt x="151403" y="3415050"/>
                </a:cubicBezTo>
                <a:cubicBezTo>
                  <a:pt x="153802" y="3384875"/>
                  <a:pt x="155516" y="3345442"/>
                  <a:pt x="155859" y="3326925"/>
                </a:cubicBezTo>
                <a:cubicBezTo>
                  <a:pt x="155859" y="3292635"/>
                  <a:pt x="160658" y="3274804"/>
                  <a:pt x="161344" y="3307380"/>
                </a:cubicBezTo>
                <a:cubicBezTo>
                  <a:pt x="161344" y="3317667"/>
                  <a:pt x="163743" y="3331383"/>
                  <a:pt x="166485" y="3337898"/>
                </a:cubicBezTo>
                <a:cubicBezTo>
                  <a:pt x="170941" y="3348871"/>
                  <a:pt x="171284" y="3345442"/>
                  <a:pt x="170256" y="3296407"/>
                </a:cubicBezTo>
                <a:cubicBezTo>
                  <a:pt x="169570" y="3259031"/>
                  <a:pt x="167856" y="3240857"/>
                  <a:pt x="164771" y="3237428"/>
                </a:cubicBezTo>
                <a:cubicBezTo>
                  <a:pt x="162372" y="3234342"/>
                  <a:pt x="161001" y="3227827"/>
                  <a:pt x="161686" y="3222340"/>
                </a:cubicBezTo>
                <a:lnTo>
                  <a:pt x="163057" y="3212739"/>
                </a:lnTo>
                <a:lnTo>
                  <a:pt x="167171" y="3221312"/>
                </a:lnTo>
                <a:cubicBezTo>
                  <a:pt x="170941" y="3229198"/>
                  <a:pt x="171284" y="3228856"/>
                  <a:pt x="169570" y="3216168"/>
                </a:cubicBezTo>
                <a:cubicBezTo>
                  <a:pt x="168885" y="3208624"/>
                  <a:pt x="168199" y="3196623"/>
                  <a:pt x="167856" y="3189079"/>
                </a:cubicBezTo>
                <a:lnTo>
                  <a:pt x="167856" y="3175706"/>
                </a:lnTo>
                <a:lnTo>
                  <a:pt x="160658" y="3184964"/>
                </a:lnTo>
                <a:cubicBezTo>
                  <a:pt x="155174" y="3192165"/>
                  <a:pt x="153802" y="3198337"/>
                  <a:pt x="154145" y="3216854"/>
                </a:cubicBezTo>
                <a:cubicBezTo>
                  <a:pt x="154831" y="3250115"/>
                  <a:pt x="154488" y="3251830"/>
                  <a:pt x="150717" y="3244972"/>
                </a:cubicBezTo>
                <a:cubicBezTo>
                  <a:pt x="146604" y="3237771"/>
                  <a:pt x="143176" y="2945277"/>
                  <a:pt x="146947" y="2931561"/>
                </a:cubicBezTo>
                <a:lnTo>
                  <a:pt x="149689" y="2921274"/>
                </a:lnTo>
                <a:lnTo>
                  <a:pt x="153802" y="2930875"/>
                </a:lnTo>
                <a:cubicBezTo>
                  <a:pt x="155859" y="2936362"/>
                  <a:pt x="157573" y="2949392"/>
                  <a:pt x="157916" y="2960022"/>
                </a:cubicBezTo>
                <a:cubicBezTo>
                  <a:pt x="158259" y="2990883"/>
                  <a:pt x="163057" y="2997398"/>
                  <a:pt x="165114" y="2969623"/>
                </a:cubicBezTo>
                <a:cubicBezTo>
                  <a:pt x="166142" y="2956936"/>
                  <a:pt x="168885" y="2944591"/>
                  <a:pt x="170941" y="2942534"/>
                </a:cubicBezTo>
                <a:cubicBezTo>
                  <a:pt x="173684" y="2939791"/>
                  <a:pt x="174712" y="2951107"/>
                  <a:pt x="174712" y="2984711"/>
                </a:cubicBezTo>
                <a:cubicBezTo>
                  <a:pt x="174712" y="3009742"/>
                  <a:pt x="175740" y="3029288"/>
                  <a:pt x="177111" y="3027916"/>
                </a:cubicBezTo>
                <a:cubicBezTo>
                  <a:pt x="178482" y="3026545"/>
                  <a:pt x="179854" y="3000827"/>
                  <a:pt x="179854" y="2970652"/>
                </a:cubicBezTo>
                <a:cubicBezTo>
                  <a:pt x="179854" y="2926075"/>
                  <a:pt x="179168" y="2917159"/>
                  <a:pt x="175740" y="2921960"/>
                </a:cubicBezTo>
                <a:cubicBezTo>
                  <a:pt x="171627" y="2927446"/>
                  <a:pt x="171284" y="2927104"/>
                  <a:pt x="171284" y="2920931"/>
                </a:cubicBezTo>
                <a:cubicBezTo>
                  <a:pt x="171284" y="2912359"/>
                  <a:pt x="162029" y="2898986"/>
                  <a:pt x="155859" y="2898986"/>
                </a:cubicBezTo>
                <a:cubicBezTo>
                  <a:pt x="153460" y="2898986"/>
                  <a:pt x="150375" y="2901729"/>
                  <a:pt x="149689" y="2905158"/>
                </a:cubicBezTo>
                <a:cubicBezTo>
                  <a:pt x="148661" y="2908244"/>
                  <a:pt x="147632" y="2886298"/>
                  <a:pt x="147290" y="2856123"/>
                </a:cubicBezTo>
                <a:cubicBezTo>
                  <a:pt x="146947" y="2825948"/>
                  <a:pt x="145919" y="2804002"/>
                  <a:pt x="144890" y="2807431"/>
                </a:cubicBezTo>
                <a:cubicBezTo>
                  <a:pt x="142491" y="2816347"/>
                  <a:pt x="137006" y="2814632"/>
                  <a:pt x="137006" y="2804688"/>
                </a:cubicBezTo>
                <a:cubicBezTo>
                  <a:pt x="137006" y="2799888"/>
                  <a:pt x="139749" y="2794744"/>
                  <a:pt x="143519" y="2792687"/>
                </a:cubicBezTo>
                <a:cubicBezTo>
                  <a:pt x="147290" y="2790972"/>
                  <a:pt x="151060" y="2784800"/>
                  <a:pt x="152431" y="2779314"/>
                </a:cubicBezTo>
                <a:cubicBezTo>
                  <a:pt x="153802" y="2772456"/>
                  <a:pt x="156202" y="2769712"/>
                  <a:pt x="159630" y="2771084"/>
                </a:cubicBezTo>
                <a:cubicBezTo>
                  <a:pt x="163400" y="2772456"/>
                  <a:pt x="164429" y="2767312"/>
                  <a:pt x="164429" y="2740909"/>
                </a:cubicBezTo>
                <a:cubicBezTo>
                  <a:pt x="164429" y="2690845"/>
                  <a:pt x="168199" y="2551628"/>
                  <a:pt x="169570" y="2545113"/>
                </a:cubicBezTo>
                <a:cubicBezTo>
                  <a:pt x="170256" y="2541684"/>
                  <a:pt x="169227" y="2538941"/>
                  <a:pt x="167514" y="2538941"/>
                </a:cubicBezTo>
                <a:cubicBezTo>
                  <a:pt x="165800" y="2538941"/>
                  <a:pt x="164429" y="2542713"/>
                  <a:pt x="164429" y="2547513"/>
                </a:cubicBezTo>
                <a:cubicBezTo>
                  <a:pt x="164429" y="2553000"/>
                  <a:pt x="162372" y="2556086"/>
                  <a:pt x="159287" y="2556086"/>
                </a:cubicBezTo>
                <a:cubicBezTo>
                  <a:pt x="156202" y="2556086"/>
                  <a:pt x="152431" y="2559858"/>
                  <a:pt x="150717" y="2564658"/>
                </a:cubicBezTo>
                <a:cubicBezTo>
                  <a:pt x="149004" y="2569459"/>
                  <a:pt x="145919" y="2573231"/>
                  <a:pt x="143862" y="2573231"/>
                </a:cubicBezTo>
                <a:cubicBezTo>
                  <a:pt x="141805" y="2573231"/>
                  <a:pt x="142834" y="2568087"/>
                  <a:pt x="145919" y="2560543"/>
                </a:cubicBezTo>
                <a:cubicBezTo>
                  <a:pt x="158944" y="2530368"/>
                  <a:pt x="160658" y="2523510"/>
                  <a:pt x="157230" y="2508423"/>
                </a:cubicBezTo>
                <a:cubicBezTo>
                  <a:pt x="155516" y="2500536"/>
                  <a:pt x="154831" y="2492649"/>
                  <a:pt x="155859" y="2490592"/>
                </a:cubicBezTo>
                <a:cubicBezTo>
                  <a:pt x="159972" y="2484420"/>
                  <a:pt x="164429" y="2487849"/>
                  <a:pt x="164429" y="2497107"/>
                </a:cubicBezTo>
                <a:cubicBezTo>
                  <a:pt x="164429" y="2503622"/>
                  <a:pt x="165457" y="2504994"/>
                  <a:pt x="167514" y="2501908"/>
                </a:cubicBezTo>
                <a:cubicBezTo>
                  <a:pt x="172998" y="2492992"/>
                  <a:pt x="175397" y="2515624"/>
                  <a:pt x="175055" y="2576317"/>
                </a:cubicBezTo>
                <a:cubicBezTo>
                  <a:pt x="174712" y="2609235"/>
                  <a:pt x="175397" y="2635296"/>
                  <a:pt x="176426" y="2634267"/>
                </a:cubicBezTo>
                <a:cubicBezTo>
                  <a:pt x="178140" y="2632552"/>
                  <a:pt x="180539" y="2561229"/>
                  <a:pt x="182939" y="2449101"/>
                </a:cubicBezTo>
                <a:cubicBezTo>
                  <a:pt x="183281" y="2425098"/>
                  <a:pt x="182596" y="2403495"/>
                  <a:pt x="180882" y="2401095"/>
                </a:cubicBezTo>
                <a:cubicBezTo>
                  <a:pt x="179511" y="2398695"/>
                  <a:pt x="178140" y="2406581"/>
                  <a:pt x="178140" y="2419612"/>
                </a:cubicBezTo>
                <a:cubicBezTo>
                  <a:pt x="178140" y="2440186"/>
                  <a:pt x="177454" y="2442243"/>
                  <a:pt x="171627" y="2440528"/>
                </a:cubicBezTo>
                <a:cubicBezTo>
                  <a:pt x="167171" y="2439500"/>
                  <a:pt x="164429" y="2440871"/>
                  <a:pt x="163400" y="2445329"/>
                </a:cubicBezTo>
                <a:cubicBezTo>
                  <a:pt x="162372" y="2449101"/>
                  <a:pt x="161686" y="2447386"/>
                  <a:pt x="161344" y="2441214"/>
                </a:cubicBezTo>
                <a:cubicBezTo>
                  <a:pt x="161344" y="2435728"/>
                  <a:pt x="163400" y="2427841"/>
                  <a:pt x="166142" y="2424412"/>
                </a:cubicBezTo>
                <a:cubicBezTo>
                  <a:pt x="171627" y="2417211"/>
                  <a:pt x="172998" y="2401781"/>
                  <a:pt x="168542" y="2401781"/>
                </a:cubicBezTo>
                <a:cubicBezTo>
                  <a:pt x="166828" y="2401781"/>
                  <a:pt x="164086" y="2405896"/>
                  <a:pt x="161686" y="2411382"/>
                </a:cubicBezTo>
                <a:cubicBezTo>
                  <a:pt x="157916" y="2419954"/>
                  <a:pt x="157916" y="2419612"/>
                  <a:pt x="159287" y="2405210"/>
                </a:cubicBezTo>
                <a:cubicBezTo>
                  <a:pt x="159972" y="2396637"/>
                  <a:pt x="161686" y="2367148"/>
                  <a:pt x="163057" y="2339373"/>
                </a:cubicBezTo>
                <a:cubicBezTo>
                  <a:pt x="165114" y="2295482"/>
                  <a:pt x="164429" y="2288281"/>
                  <a:pt x="159630" y="2283480"/>
                </a:cubicBezTo>
                <a:cubicBezTo>
                  <a:pt x="156545" y="2280051"/>
                  <a:pt x="154145" y="2272165"/>
                  <a:pt x="154145" y="2263935"/>
                </a:cubicBezTo>
                <a:cubicBezTo>
                  <a:pt x="154145" y="2243018"/>
                  <a:pt x="161001" y="2205299"/>
                  <a:pt x="165800" y="2201184"/>
                </a:cubicBezTo>
                <a:cubicBezTo>
                  <a:pt x="170256" y="2197069"/>
                  <a:pt x="171627" y="2157636"/>
                  <a:pt x="167171" y="2160379"/>
                </a:cubicBezTo>
                <a:cubicBezTo>
                  <a:pt x="165457" y="2161408"/>
                  <a:pt x="161686" y="2160379"/>
                  <a:pt x="158944" y="2157979"/>
                </a:cubicBezTo>
                <a:cubicBezTo>
                  <a:pt x="156202" y="2155579"/>
                  <a:pt x="154145" y="2155236"/>
                  <a:pt x="154488" y="2156950"/>
                </a:cubicBezTo>
                <a:cubicBezTo>
                  <a:pt x="155174" y="2158665"/>
                  <a:pt x="154145" y="2177867"/>
                  <a:pt x="152431" y="2199470"/>
                </a:cubicBezTo>
                <a:cubicBezTo>
                  <a:pt x="150375" y="2227588"/>
                  <a:pt x="149004" y="2235817"/>
                  <a:pt x="146947" y="2228616"/>
                </a:cubicBezTo>
                <a:lnTo>
                  <a:pt x="144547" y="2218329"/>
                </a:lnTo>
                <a:lnTo>
                  <a:pt x="143862" y="2230331"/>
                </a:lnTo>
                <a:cubicBezTo>
                  <a:pt x="143519" y="2236846"/>
                  <a:pt x="142491" y="2247133"/>
                  <a:pt x="141805" y="2252619"/>
                </a:cubicBezTo>
                <a:cubicBezTo>
                  <a:pt x="140777" y="2260506"/>
                  <a:pt x="141120" y="2261535"/>
                  <a:pt x="143862" y="2257763"/>
                </a:cubicBezTo>
                <a:cubicBezTo>
                  <a:pt x="146261" y="2254334"/>
                  <a:pt x="146604" y="2280394"/>
                  <a:pt x="144890" y="2340402"/>
                </a:cubicBezTo>
                <a:cubicBezTo>
                  <a:pt x="143176" y="2419954"/>
                  <a:pt x="143519" y="2428184"/>
                  <a:pt x="148318" y="2430241"/>
                </a:cubicBezTo>
                <a:cubicBezTo>
                  <a:pt x="151746" y="2431613"/>
                  <a:pt x="154145" y="2435728"/>
                  <a:pt x="154145" y="2439843"/>
                </a:cubicBezTo>
                <a:cubicBezTo>
                  <a:pt x="154145" y="2444643"/>
                  <a:pt x="152431" y="2446358"/>
                  <a:pt x="149346" y="2445329"/>
                </a:cubicBezTo>
                <a:cubicBezTo>
                  <a:pt x="145919" y="2443957"/>
                  <a:pt x="144205" y="2448072"/>
                  <a:pt x="142834" y="2460760"/>
                </a:cubicBezTo>
                <a:cubicBezTo>
                  <a:pt x="140434" y="2480305"/>
                  <a:pt x="138720" y="2483734"/>
                  <a:pt x="133236" y="2478247"/>
                </a:cubicBezTo>
                <a:cubicBezTo>
                  <a:pt x="130494" y="2475504"/>
                  <a:pt x="130151" y="2458016"/>
                  <a:pt x="131522" y="2419954"/>
                </a:cubicBezTo>
                <a:cubicBezTo>
                  <a:pt x="134950" y="2346231"/>
                  <a:pt x="135635" y="2236846"/>
                  <a:pt x="133236" y="2235131"/>
                </a:cubicBezTo>
                <a:cubicBezTo>
                  <a:pt x="131865" y="2234446"/>
                  <a:pt x="130836" y="2245075"/>
                  <a:pt x="130494" y="2258791"/>
                </a:cubicBezTo>
                <a:cubicBezTo>
                  <a:pt x="130151" y="2272507"/>
                  <a:pt x="129122" y="2287595"/>
                  <a:pt x="128094" y="2292053"/>
                </a:cubicBezTo>
                <a:cubicBezTo>
                  <a:pt x="126037" y="2301997"/>
                  <a:pt x="123981" y="2333201"/>
                  <a:pt x="121924" y="2383950"/>
                </a:cubicBezTo>
                <a:cubicBezTo>
                  <a:pt x="121239" y="2403838"/>
                  <a:pt x="118839" y="2421326"/>
                  <a:pt x="116782" y="2423383"/>
                </a:cubicBezTo>
                <a:cubicBezTo>
                  <a:pt x="114726" y="2425441"/>
                  <a:pt x="113012" y="2433670"/>
                  <a:pt x="113012" y="2441557"/>
                </a:cubicBezTo>
                <a:cubicBezTo>
                  <a:pt x="113012" y="2449787"/>
                  <a:pt x="111641" y="2457331"/>
                  <a:pt x="109584" y="2458359"/>
                </a:cubicBezTo>
                <a:cubicBezTo>
                  <a:pt x="105128" y="2461102"/>
                  <a:pt x="105128" y="2446358"/>
                  <a:pt x="109584" y="2406924"/>
                </a:cubicBezTo>
                <a:cubicBezTo>
                  <a:pt x="112326" y="2384293"/>
                  <a:pt x="112326" y="2374006"/>
                  <a:pt x="109241" y="2368862"/>
                </a:cubicBezTo>
                <a:cubicBezTo>
                  <a:pt x="106499" y="2363033"/>
                  <a:pt x="106842" y="2359261"/>
                  <a:pt x="110955" y="2351032"/>
                </a:cubicBezTo>
                <a:cubicBezTo>
                  <a:pt x="114726" y="2343831"/>
                  <a:pt x="116440" y="2331829"/>
                  <a:pt x="116097" y="2313655"/>
                </a:cubicBezTo>
                <a:cubicBezTo>
                  <a:pt x="116097" y="2291710"/>
                  <a:pt x="115411" y="2288281"/>
                  <a:pt x="112326" y="2294796"/>
                </a:cubicBezTo>
                <a:cubicBezTo>
                  <a:pt x="105471" y="2308512"/>
                  <a:pt x="102386" y="2302683"/>
                  <a:pt x="104100" y="2281080"/>
                </a:cubicBezTo>
                <a:cubicBezTo>
                  <a:pt x="106842" y="2254334"/>
                  <a:pt x="106842" y="2186782"/>
                  <a:pt x="105128" y="2103458"/>
                </a:cubicBezTo>
                <a:cubicBezTo>
                  <a:pt x="102043" y="1974184"/>
                  <a:pt x="104442" y="1801020"/>
                  <a:pt x="109584" y="1791762"/>
                </a:cubicBezTo>
                <a:cubicBezTo>
                  <a:pt x="111298" y="1787990"/>
                  <a:pt x="113012" y="1772559"/>
                  <a:pt x="113012" y="1757129"/>
                </a:cubicBezTo>
                <a:cubicBezTo>
                  <a:pt x="113012" y="1733469"/>
                  <a:pt x="112326" y="1729354"/>
                  <a:pt x="107870" y="1731068"/>
                </a:cubicBezTo>
                <a:cubicBezTo>
                  <a:pt x="100672" y="1733812"/>
                  <a:pt x="100672" y="1712895"/>
                  <a:pt x="107870" y="1707751"/>
                </a:cubicBezTo>
                <a:cubicBezTo>
                  <a:pt x="111984" y="1704665"/>
                  <a:pt x="112326" y="1701579"/>
                  <a:pt x="109584" y="1691978"/>
                </a:cubicBezTo>
                <a:cubicBezTo>
                  <a:pt x="107185" y="1684091"/>
                  <a:pt x="107185" y="1679633"/>
                  <a:pt x="109584" y="1678948"/>
                </a:cubicBezTo>
                <a:cubicBezTo>
                  <a:pt x="113355" y="1677576"/>
                  <a:pt x="114383" y="1663517"/>
                  <a:pt x="110612" y="1660088"/>
                </a:cubicBezTo>
                <a:cubicBezTo>
                  <a:pt x="109584" y="1658716"/>
                  <a:pt x="105471" y="1661803"/>
                  <a:pt x="102043" y="1666946"/>
                </a:cubicBezTo>
                <a:lnTo>
                  <a:pt x="95873" y="1676547"/>
                </a:lnTo>
                <a:lnTo>
                  <a:pt x="95873" y="1644315"/>
                </a:lnTo>
                <a:cubicBezTo>
                  <a:pt x="95873" y="1618597"/>
                  <a:pt x="97244" y="1610710"/>
                  <a:pt x="101700" y="1605567"/>
                </a:cubicBezTo>
                <a:cubicBezTo>
                  <a:pt x="107185" y="1599395"/>
                  <a:pt x="107185" y="1599052"/>
                  <a:pt x="99986" y="1596994"/>
                </a:cubicBezTo>
                <a:cubicBezTo>
                  <a:pt x="93474" y="1595280"/>
                  <a:pt x="92445" y="1592880"/>
                  <a:pt x="92445" y="1576763"/>
                </a:cubicBezTo>
                <a:cubicBezTo>
                  <a:pt x="92445" y="1557904"/>
                  <a:pt x="87989" y="1552075"/>
                  <a:pt x="84561" y="1565791"/>
                </a:cubicBezTo>
                <a:cubicBezTo>
                  <a:pt x="82162" y="1574363"/>
                  <a:pt x="83533" y="1617911"/>
                  <a:pt x="87304" y="1662488"/>
                </a:cubicBezTo>
                <a:cubicBezTo>
                  <a:pt x="89360" y="1685463"/>
                  <a:pt x="89017" y="1692321"/>
                  <a:pt x="86275" y="1690606"/>
                </a:cubicBezTo>
                <a:cubicBezTo>
                  <a:pt x="83533" y="1688892"/>
                  <a:pt x="82162" y="1691635"/>
                  <a:pt x="82162" y="1698493"/>
                </a:cubicBezTo>
                <a:cubicBezTo>
                  <a:pt x="82162" y="1703979"/>
                  <a:pt x="84219" y="1709123"/>
                  <a:pt x="86618" y="1710151"/>
                </a:cubicBezTo>
                <a:cubicBezTo>
                  <a:pt x="89703" y="1711180"/>
                  <a:pt x="89017" y="1713238"/>
                  <a:pt x="84904" y="1718381"/>
                </a:cubicBezTo>
                <a:cubicBezTo>
                  <a:pt x="80448" y="1723182"/>
                  <a:pt x="78734" y="1730725"/>
                  <a:pt x="78734" y="1744099"/>
                </a:cubicBezTo>
                <a:cubicBezTo>
                  <a:pt x="78734" y="1756443"/>
                  <a:pt x="77020" y="1764673"/>
                  <a:pt x="73935" y="1767416"/>
                </a:cubicBezTo>
                <a:cubicBezTo>
                  <a:pt x="70165" y="1770159"/>
                  <a:pt x="69479" y="1775988"/>
                  <a:pt x="70507" y="1787304"/>
                </a:cubicBezTo>
                <a:cubicBezTo>
                  <a:pt x="71536" y="1796219"/>
                  <a:pt x="70850" y="1810278"/>
                  <a:pt x="69136" y="1818851"/>
                </a:cubicBezTo>
                <a:lnTo>
                  <a:pt x="65709" y="1834281"/>
                </a:lnTo>
                <a:lnTo>
                  <a:pt x="64680" y="1811993"/>
                </a:lnTo>
                <a:cubicBezTo>
                  <a:pt x="62966" y="1765015"/>
                  <a:pt x="63309" y="1759529"/>
                  <a:pt x="68794" y="1752328"/>
                </a:cubicBezTo>
                <a:cubicBezTo>
                  <a:pt x="72564" y="1747528"/>
                  <a:pt x="73592" y="1742727"/>
                  <a:pt x="71536" y="1738269"/>
                </a:cubicBezTo>
                <a:cubicBezTo>
                  <a:pt x="70165" y="1734497"/>
                  <a:pt x="68794" y="1733469"/>
                  <a:pt x="68794" y="1735869"/>
                </a:cubicBezTo>
                <a:cubicBezTo>
                  <a:pt x="68108" y="1743756"/>
                  <a:pt x="61595" y="1739984"/>
                  <a:pt x="61595" y="1731754"/>
                </a:cubicBezTo>
                <a:cubicBezTo>
                  <a:pt x="61595" y="1726611"/>
                  <a:pt x="63995" y="1722839"/>
                  <a:pt x="68451" y="1721810"/>
                </a:cubicBezTo>
                <a:cubicBezTo>
                  <a:pt x="72221" y="1720781"/>
                  <a:pt x="75306" y="1718381"/>
                  <a:pt x="75306" y="1716324"/>
                </a:cubicBezTo>
                <a:cubicBezTo>
                  <a:pt x="75306" y="1714266"/>
                  <a:pt x="73250" y="1713580"/>
                  <a:pt x="70850" y="1714609"/>
                </a:cubicBezTo>
                <a:cubicBezTo>
                  <a:pt x="67765" y="1715638"/>
                  <a:pt x="63995" y="1710837"/>
                  <a:pt x="59881" y="1700207"/>
                </a:cubicBezTo>
                <a:cubicBezTo>
                  <a:pt x="55425" y="1688549"/>
                  <a:pt x="54740" y="1683405"/>
                  <a:pt x="57482" y="1682377"/>
                </a:cubicBezTo>
                <a:cubicBezTo>
                  <a:pt x="63309" y="1680662"/>
                  <a:pt x="62624" y="1669003"/>
                  <a:pt x="56454" y="1666603"/>
                </a:cubicBezTo>
                <a:cubicBezTo>
                  <a:pt x="50284" y="1664203"/>
                  <a:pt x="49255" y="1626827"/>
                  <a:pt x="55082" y="1610025"/>
                </a:cubicBezTo>
                <a:cubicBezTo>
                  <a:pt x="59539" y="1597337"/>
                  <a:pt x="57139" y="1592880"/>
                  <a:pt x="49598" y="1599395"/>
                </a:cubicBezTo>
                <a:cubicBezTo>
                  <a:pt x="45142" y="1603167"/>
                  <a:pt x="44456" y="1602138"/>
                  <a:pt x="44456" y="1593908"/>
                </a:cubicBezTo>
                <a:cubicBezTo>
                  <a:pt x="44456" y="1588422"/>
                  <a:pt x="46170" y="1581564"/>
                  <a:pt x="47884" y="1578821"/>
                </a:cubicBezTo>
                <a:cubicBezTo>
                  <a:pt x="50969" y="1574363"/>
                  <a:pt x="51655" y="1574363"/>
                  <a:pt x="54740" y="1578821"/>
                </a:cubicBezTo>
                <a:cubicBezTo>
                  <a:pt x="56454" y="1581564"/>
                  <a:pt x="58510" y="1585679"/>
                  <a:pt x="59196" y="1587393"/>
                </a:cubicBezTo>
                <a:cubicBezTo>
                  <a:pt x="63309" y="1597680"/>
                  <a:pt x="66051" y="1580535"/>
                  <a:pt x="67422" y="1538701"/>
                </a:cubicBezTo>
                <a:cubicBezTo>
                  <a:pt x="69822" y="1471493"/>
                  <a:pt x="65366" y="1463949"/>
                  <a:pt x="55082" y="1517785"/>
                </a:cubicBezTo>
                <a:cubicBezTo>
                  <a:pt x="50284" y="1544531"/>
                  <a:pt x="43771" y="1567505"/>
                  <a:pt x="37258" y="1580535"/>
                </a:cubicBezTo>
                <a:cubicBezTo>
                  <a:pt x="29717" y="1595966"/>
                  <a:pt x="27660" y="1598366"/>
                  <a:pt x="28689" y="1590822"/>
                </a:cubicBezTo>
                <a:cubicBezTo>
                  <a:pt x="30403" y="1578821"/>
                  <a:pt x="25946" y="1526357"/>
                  <a:pt x="22176" y="1513670"/>
                </a:cubicBezTo>
                <a:cubicBezTo>
                  <a:pt x="20119" y="1506469"/>
                  <a:pt x="20462" y="1505783"/>
                  <a:pt x="24233" y="1509555"/>
                </a:cubicBezTo>
                <a:cubicBezTo>
                  <a:pt x="26632" y="1511612"/>
                  <a:pt x="29717" y="1513670"/>
                  <a:pt x="31088" y="1513670"/>
                </a:cubicBezTo>
                <a:cubicBezTo>
                  <a:pt x="32459" y="1513670"/>
                  <a:pt x="34516" y="1497211"/>
                  <a:pt x="35887" y="1476979"/>
                </a:cubicBezTo>
                <a:cubicBezTo>
                  <a:pt x="37258" y="1456405"/>
                  <a:pt x="39657" y="1438232"/>
                  <a:pt x="41714" y="1436174"/>
                </a:cubicBezTo>
                <a:cubicBezTo>
                  <a:pt x="43428" y="1433774"/>
                  <a:pt x="45485" y="1424173"/>
                  <a:pt x="46856" y="1414229"/>
                </a:cubicBezTo>
                <a:lnTo>
                  <a:pt x="48912" y="1396398"/>
                </a:lnTo>
                <a:lnTo>
                  <a:pt x="57825" y="1405313"/>
                </a:lnTo>
                <a:cubicBezTo>
                  <a:pt x="65366" y="1412857"/>
                  <a:pt x="66737" y="1417315"/>
                  <a:pt x="66737" y="1434460"/>
                </a:cubicBezTo>
                <a:cubicBezTo>
                  <a:pt x="66737" y="1464292"/>
                  <a:pt x="71879" y="1464292"/>
                  <a:pt x="72564" y="1434460"/>
                </a:cubicBezTo>
                <a:cubicBezTo>
                  <a:pt x="72907" y="1420401"/>
                  <a:pt x="73250" y="1398455"/>
                  <a:pt x="73592" y="1385082"/>
                </a:cubicBezTo>
                <a:cubicBezTo>
                  <a:pt x="73935" y="1372052"/>
                  <a:pt x="75306" y="1305529"/>
                  <a:pt x="77020" y="1237635"/>
                </a:cubicBezTo>
                <a:cubicBezTo>
                  <a:pt x="78391" y="1169741"/>
                  <a:pt x="79762" y="1110762"/>
                  <a:pt x="80448" y="1106647"/>
                </a:cubicBezTo>
                <a:cubicBezTo>
                  <a:pt x="81476" y="1097046"/>
                  <a:pt x="79420" y="1096703"/>
                  <a:pt x="73250" y="1104933"/>
                </a:cubicBezTo>
                <a:cubicBezTo>
                  <a:pt x="69136" y="1110076"/>
                  <a:pt x="68794" y="1109734"/>
                  <a:pt x="68451" y="1099789"/>
                </a:cubicBezTo>
                <a:cubicBezTo>
                  <a:pt x="68451" y="1092246"/>
                  <a:pt x="70850" y="1087102"/>
                  <a:pt x="75306" y="1084359"/>
                </a:cubicBezTo>
                <a:cubicBezTo>
                  <a:pt x="80791" y="1080930"/>
                  <a:pt x="82162" y="1076472"/>
                  <a:pt x="81819" y="1062756"/>
                </a:cubicBezTo>
                <a:cubicBezTo>
                  <a:pt x="81819" y="1049040"/>
                  <a:pt x="81134" y="1046983"/>
                  <a:pt x="78734" y="1053498"/>
                </a:cubicBezTo>
                <a:cubicBezTo>
                  <a:pt x="72221" y="1069614"/>
                  <a:pt x="68451" y="1060699"/>
                  <a:pt x="68108" y="1027780"/>
                </a:cubicBezTo>
                <a:cubicBezTo>
                  <a:pt x="66737" y="942741"/>
                  <a:pt x="58510" y="975660"/>
                  <a:pt x="58510" y="1067214"/>
                </a:cubicBezTo>
                <a:cubicBezTo>
                  <a:pt x="58167" y="1108019"/>
                  <a:pt x="57139" y="1129279"/>
                  <a:pt x="54740" y="1127907"/>
                </a:cubicBezTo>
                <a:cubicBezTo>
                  <a:pt x="53026" y="1126879"/>
                  <a:pt x="51312" y="1126193"/>
                  <a:pt x="51312" y="1126879"/>
                </a:cubicBezTo>
                <a:cubicBezTo>
                  <a:pt x="47884" y="1156025"/>
                  <a:pt x="47884" y="1166998"/>
                  <a:pt x="50969" y="1168712"/>
                </a:cubicBezTo>
                <a:cubicBezTo>
                  <a:pt x="53369" y="1170427"/>
                  <a:pt x="54740" y="1185172"/>
                  <a:pt x="54397" y="1211232"/>
                </a:cubicBezTo>
                <a:cubicBezTo>
                  <a:pt x="54054" y="1237292"/>
                  <a:pt x="53026" y="1247579"/>
                  <a:pt x="51312" y="1241064"/>
                </a:cubicBezTo>
                <a:cubicBezTo>
                  <a:pt x="49941" y="1235578"/>
                  <a:pt x="48227" y="1231806"/>
                  <a:pt x="47884" y="1233520"/>
                </a:cubicBezTo>
                <a:cubicBezTo>
                  <a:pt x="46170" y="1238321"/>
                  <a:pt x="45142" y="1242779"/>
                  <a:pt x="44799" y="1248951"/>
                </a:cubicBezTo>
                <a:cubicBezTo>
                  <a:pt x="44114" y="1253752"/>
                  <a:pt x="43428" y="1253409"/>
                  <a:pt x="41029" y="1247236"/>
                </a:cubicBezTo>
                <a:cubicBezTo>
                  <a:pt x="35544" y="1233520"/>
                  <a:pt x="35201" y="1220833"/>
                  <a:pt x="39315" y="1206088"/>
                </a:cubicBezTo>
                <a:cubicBezTo>
                  <a:pt x="43085" y="1194430"/>
                  <a:pt x="42742" y="1189972"/>
                  <a:pt x="38972" y="1182428"/>
                </a:cubicBezTo>
                <a:cubicBezTo>
                  <a:pt x="35201" y="1175570"/>
                  <a:pt x="35201" y="1172141"/>
                  <a:pt x="37944" y="1168712"/>
                </a:cubicBezTo>
                <a:cubicBezTo>
                  <a:pt x="40686" y="1165283"/>
                  <a:pt x="40686" y="1159454"/>
                  <a:pt x="37601" y="1146424"/>
                </a:cubicBezTo>
                <a:cubicBezTo>
                  <a:pt x="34859" y="1135108"/>
                  <a:pt x="32459" y="1130308"/>
                  <a:pt x="30745" y="1133394"/>
                </a:cubicBezTo>
                <a:cubicBezTo>
                  <a:pt x="29374" y="1136137"/>
                  <a:pt x="26289" y="1172141"/>
                  <a:pt x="23890" y="1213632"/>
                </a:cubicBezTo>
                <a:cubicBezTo>
                  <a:pt x="21490" y="1255123"/>
                  <a:pt x="18748" y="1290785"/>
                  <a:pt x="17377" y="1293185"/>
                </a:cubicBezTo>
                <a:cubicBezTo>
                  <a:pt x="16349" y="1295242"/>
                  <a:pt x="15320" y="1256838"/>
                  <a:pt x="15663" y="1207460"/>
                </a:cubicBezTo>
                <a:cubicBezTo>
                  <a:pt x="16006" y="1127221"/>
                  <a:pt x="12921" y="1056927"/>
                  <a:pt x="10521" y="1091903"/>
                </a:cubicBezTo>
                <a:cubicBezTo>
                  <a:pt x="8808" y="1118649"/>
                  <a:pt x="3666" y="1117620"/>
                  <a:pt x="3323" y="1090188"/>
                </a:cubicBezTo>
                <a:cubicBezTo>
                  <a:pt x="2980" y="1075101"/>
                  <a:pt x="1952" y="1041839"/>
                  <a:pt x="581" y="1016465"/>
                </a:cubicBezTo>
                <a:cubicBezTo>
                  <a:pt x="-2161" y="954743"/>
                  <a:pt x="-1819" y="953714"/>
                  <a:pt x="4351" y="894735"/>
                </a:cubicBezTo>
                <a:cubicBezTo>
                  <a:pt x="7094" y="866617"/>
                  <a:pt x="10521" y="828555"/>
                  <a:pt x="11550" y="810725"/>
                </a:cubicBezTo>
                <a:cubicBezTo>
                  <a:pt x="17377" y="708883"/>
                  <a:pt x="20805" y="484627"/>
                  <a:pt x="16349" y="469539"/>
                </a:cubicBezTo>
                <a:cubicBezTo>
                  <a:pt x="14978" y="464053"/>
                  <a:pt x="12578" y="425305"/>
                  <a:pt x="11550" y="383814"/>
                </a:cubicBezTo>
                <a:cubicBezTo>
                  <a:pt x="9150" y="308719"/>
                  <a:pt x="9150" y="308376"/>
                  <a:pt x="18405" y="282659"/>
                </a:cubicBezTo>
                <a:cubicBezTo>
                  <a:pt x="26632" y="258999"/>
                  <a:pt x="30060" y="243225"/>
                  <a:pt x="30403" y="226423"/>
                </a:cubicBezTo>
                <a:cubicBezTo>
                  <a:pt x="30745" y="222308"/>
                  <a:pt x="32459" y="220937"/>
                  <a:pt x="36230" y="222308"/>
                </a:cubicBezTo>
                <a:cubicBezTo>
                  <a:pt x="40686" y="224023"/>
                  <a:pt x="41371" y="222651"/>
                  <a:pt x="39657" y="215450"/>
                </a:cubicBezTo>
                <a:cubicBezTo>
                  <a:pt x="38286" y="210307"/>
                  <a:pt x="36572" y="201734"/>
                  <a:pt x="35887" y="195562"/>
                </a:cubicBezTo>
                <a:lnTo>
                  <a:pt x="34173" y="184932"/>
                </a:lnTo>
                <a:lnTo>
                  <a:pt x="38286" y="194190"/>
                </a:lnTo>
                <a:cubicBezTo>
                  <a:pt x="42057" y="202763"/>
                  <a:pt x="43085" y="203106"/>
                  <a:pt x="59539" y="201391"/>
                </a:cubicBezTo>
                <a:lnTo>
                  <a:pt x="77363" y="199677"/>
                </a:lnTo>
                <a:lnTo>
                  <a:pt x="88332" y="217165"/>
                </a:lnTo>
                <a:cubicBezTo>
                  <a:pt x="101015" y="237739"/>
                  <a:pt x="101015" y="238082"/>
                  <a:pt x="94159" y="238082"/>
                </a:cubicBezTo>
                <a:cubicBezTo>
                  <a:pt x="91417" y="238082"/>
                  <a:pt x="89017" y="240825"/>
                  <a:pt x="89017" y="244254"/>
                </a:cubicBezTo>
                <a:cubicBezTo>
                  <a:pt x="89017" y="253169"/>
                  <a:pt x="108899" y="279915"/>
                  <a:pt x="113355" y="277172"/>
                </a:cubicBezTo>
                <a:cubicBezTo>
                  <a:pt x="119182" y="273743"/>
                  <a:pt x="154145" y="217851"/>
                  <a:pt x="154145" y="212021"/>
                </a:cubicBezTo>
                <a:cubicBezTo>
                  <a:pt x="154145" y="209278"/>
                  <a:pt x="155516" y="207564"/>
                  <a:pt x="157230" y="208592"/>
                </a:cubicBezTo>
                <a:cubicBezTo>
                  <a:pt x="158944" y="209621"/>
                  <a:pt x="161001" y="208249"/>
                  <a:pt x="162372" y="205506"/>
                </a:cubicBezTo>
                <a:cubicBezTo>
                  <a:pt x="165800" y="195905"/>
                  <a:pt x="169913" y="200363"/>
                  <a:pt x="176083" y="219222"/>
                </a:cubicBezTo>
                <a:cubicBezTo>
                  <a:pt x="179168" y="229509"/>
                  <a:pt x="182596" y="238082"/>
                  <a:pt x="183624" y="238082"/>
                </a:cubicBezTo>
                <a:cubicBezTo>
                  <a:pt x="184310" y="238082"/>
                  <a:pt x="188766" y="229852"/>
                  <a:pt x="193222" y="219908"/>
                </a:cubicBezTo>
                <a:lnTo>
                  <a:pt x="201448" y="202077"/>
                </a:lnTo>
                <a:lnTo>
                  <a:pt x="201791" y="216822"/>
                </a:lnTo>
                <a:cubicBezTo>
                  <a:pt x="202134" y="224709"/>
                  <a:pt x="203505" y="231224"/>
                  <a:pt x="205562" y="231224"/>
                </a:cubicBezTo>
                <a:cubicBezTo>
                  <a:pt x="211732" y="231224"/>
                  <a:pt x="213446" y="213393"/>
                  <a:pt x="209332" y="196591"/>
                </a:cubicBezTo>
                <a:cubicBezTo>
                  <a:pt x="206590" y="185618"/>
                  <a:pt x="206247" y="176703"/>
                  <a:pt x="208304" y="168816"/>
                </a:cubicBezTo>
                <a:cubicBezTo>
                  <a:pt x="212075" y="155443"/>
                  <a:pt x="207961" y="120467"/>
                  <a:pt x="200420" y="97836"/>
                </a:cubicBezTo>
                <a:cubicBezTo>
                  <a:pt x="193222" y="75890"/>
                  <a:pt x="194250" y="73147"/>
                  <a:pt x="203848" y="88920"/>
                </a:cubicBezTo>
                <a:cubicBezTo>
                  <a:pt x="213446" y="104694"/>
                  <a:pt x="214474" y="100579"/>
                  <a:pt x="208647" y="68689"/>
                </a:cubicBezTo>
                <a:cubicBezTo>
                  <a:pt x="206590" y="57716"/>
                  <a:pt x="205905" y="48115"/>
                  <a:pt x="206933" y="47086"/>
                </a:cubicBezTo>
                <a:cubicBezTo>
                  <a:pt x="207961" y="46058"/>
                  <a:pt x="211732" y="50172"/>
                  <a:pt x="215160" y="56345"/>
                </a:cubicBezTo>
                <a:cubicBezTo>
                  <a:pt x="219616" y="63203"/>
                  <a:pt x="222701" y="65603"/>
                  <a:pt x="223729" y="62517"/>
                </a:cubicBezTo>
                <a:cubicBezTo>
                  <a:pt x="224415" y="60117"/>
                  <a:pt x="226471" y="62174"/>
                  <a:pt x="227842" y="67660"/>
                </a:cubicBezTo>
                <a:cubicBezTo>
                  <a:pt x="229899" y="75890"/>
                  <a:pt x="236412" y="81033"/>
                  <a:pt x="236412" y="74518"/>
                </a:cubicBezTo>
                <a:cubicBezTo>
                  <a:pt x="236412" y="72804"/>
                  <a:pt x="237783" y="69718"/>
                  <a:pt x="239497" y="67317"/>
                </a:cubicBezTo>
                <a:cubicBezTo>
                  <a:pt x="241896" y="63203"/>
                  <a:pt x="244296" y="63546"/>
                  <a:pt x="252865" y="68003"/>
                </a:cubicBezTo>
                <a:cubicBezTo>
                  <a:pt x="263148" y="73147"/>
                  <a:pt x="263834" y="73147"/>
                  <a:pt x="267262" y="66975"/>
                </a:cubicBezTo>
                <a:cubicBezTo>
                  <a:pt x="268976" y="63203"/>
                  <a:pt x="270690" y="56002"/>
                  <a:pt x="270690" y="50515"/>
                </a:cubicBezTo>
                <a:cubicBezTo>
                  <a:pt x="270690" y="45372"/>
                  <a:pt x="272403" y="38514"/>
                  <a:pt x="274117" y="35771"/>
                </a:cubicBezTo>
                <a:cubicBezTo>
                  <a:pt x="276517" y="31999"/>
                  <a:pt x="277545" y="33027"/>
                  <a:pt x="277545" y="41257"/>
                </a:cubicBezTo>
                <a:cubicBezTo>
                  <a:pt x="277545" y="64574"/>
                  <a:pt x="290228" y="82062"/>
                  <a:pt x="301540" y="75204"/>
                </a:cubicBezTo>
                <a:cubicBezTo>
                  <a:pt x="303596" y="73833"/>
                  <a:pt x="310795" y="76919"/>
                  <a:pt x="317307" y="82062"/>
                </a:cubicBezTo>
                <a:cubicBezTo>
                  <a:pt x="323820" y="87206"/>
                  <a:pt x="329990" y="90635"/>
                  <a:pt x="330333" y="90292"/>
                </a:cubicBezTo>
                <a:cubicBezTo>
                  <a:pt x="331018" y="89606"/>
                  <a:pt x="334789" y="78633"/>
                  <a:pt x="338902" y="65946"/>
                </a:cubicBezTo>
                <a:cubicBezTo>
                  <a:pt x="343358" y="53259"/>
                  <a:pt x="348157" y="41943"/>
                  <a:pt x="349871" y="40914"/>
                </a:cubicBezTo>
                <a:cubicBezTo>
                  <a:pt x="351585" y="39543"/>
                  <a:pt x="352613" y="52573"/>
                  <a:pt x="352271" y="72461"/>
                </a:cubicBezTo>
                <a:cubicBezTo>
                  <a:pt x="351242" y="108465"/>
                  <a:pt x="353642" y="117724"/>
                  <a:pt x="361868" y="110866"/>
                </a:cubicBezTo>
                <a:cubicBezTo>
                  <a:pt x="364611" y="108808"/>
                  <a:pt x="366667" y="104351"/>
                  <a:pt x="366667" y="100922"/>
                </a:cubicBezTo>
                <a:cubicBezTo>
                  <a:pt x="366667" y="97836"/>
                  <a:pt x="370095" y="93378"/>
                  <a:pt x="374551" y="91663"/>
                </a:cubicBezTo>
                <a:cubicBezTo>
                  <a:pt x="379350" y="89263"/>
                  <a:pt x="384149" y="82748"/>
                  <a:pt x="386548" y="74175"/>
                </a:cubicBezTo>
                <a:cubicBezTo>
                  <a:pt x="392376" y="54630"/>
                  <a:pt x="396489" y="53601"/>
                  <a:pt x="399917" y="70746"/>
                </a:cubicBezTo>
                <a:cubicBezTo>
                  <a:pt x="403344" y="87549"/>
                  <a:pt x="409857" y="91320"/>
                  <a:pt x="414656" y="78976"/>
                </a:cubicBezTo>
                <a:cubicBezTo>
                  <a:pt x="419455" y="66289"/>
                  <a:pt x="438993" y="66289"/>
                  <a:pt x="450648" y="78976"/>
                </a:cubicBezTo>
                <a:cubicBezTo>
                  <a:pt x="455447" y="84120"/>
                  <a:pt x="459217" y="89606"/>
                  <a:pt x="459217" y="90978"/>
                </a:cubicBezTo>
                <a:cubicBezTo>
                  <a:pt x="459217" y="92692"/>
                  <a:pt x="462302" y="95435"/>
                  <a:pt x="466073" y="97493"/>
                </a:cubicBezTo>
                <a:cubicBezTo>
                  <a:pt x="472243" y="100922"/>
                  <a:pt x="473957" y="99550"/>
                  <a:pt x="479784" y="86520"/>
                </a:cubicBezTo>
                <a:lnTo>
                  <a:pt x="486297" y="71775"/>
                </a:lnTo>
                <a:lnTo>
                  <a:pt x="486297" y="83091"/>
                </a:lnTo>
                <a:cubicBezTo>
                  <a:pt x="486639" y="88920"/>
                  <a:pt x="487668" y="94064"/>
                  <a:pt x="489382" y="94064"/>
                </a:cubicBezTo>
                <a:cubicBezTo>
                  <a:pt x="495894" y="94064"/>
                  <a:pt x="514404" y="79662"/>
                  <a:pt x="518861" y="70746"/>
                </a:cubicBezTo>
                <a:cubicBezTo>
                  <a:pt x="521603" y="65260"/>
                  <a:pt x="526402" y="59088"/>
                  <a:pt x="529487" y="56345"/>
                </a:cubicBezTo>
                <a:cubicBezTo>
                  <a:pt x="534971" y="51887"/>
                  <a:pt x="535999" y="52230"/>
                  <a:pt x="558623" y="63203"/>
                </a:cubicBezTo>
                <a:cubicBezTo>
                  <a:pt x="561365" y="64574"/>
                  <a:pt x="566849" y="76576"/>
                  <a:pt x="570277" y="90292"/>
                </a:cubicBezTo>
                <a:cubicBezTo>
                  <a:pt x="573705" y="103665"/>
                  <a:pt x="577475" y="113952"/>
                  <a:pt x="578504" y="112923"/>
                </a:cubicBezTo>
                <a:cubicBezTo>
                  <a:pt x="582274" y="109494"/>
                  <a:pt x="587759" y="57030"/>
                  <a:pt x="585702" y="45029"/>
                </a:cubicBezTo>
                <a:cubicBezTo>
                  <a:pt x="584674" y="37828"/>
                  <a:pt x="580218" y="28227"/>
                  <a:pt x="575762" y="23769"/>
                </a:cubicBezTo>
                <a:cubicBezTo>
                  <a:pt x="565821" y="13139"/>
                  <a:pt x="568906" y="9024"/>
                  <a:pt x="581589" y="15540"/>
                </a:cubicBezTo>
                <a:cubicBezTo>
                  <a:pt x="587073" y="17940"/>
                  <a:pt x="592215" y="20683"/>
                  <a:pt x="593929" y="21369"/>
                </a:cubicBezTo>
                <a:cubicBezTo>
                  <a:pt x="595300" y="22055"/>
                  <a:pt x="596328" y="19654"/>
                  <a:pt x="596328" y="16225"/>
                </a:cubicBezTo>
                <a:cubicBezTo>
                  <a:pt x="596671" y="109"/>
                  <a:pt x="602155" y="1824"/>
                  <a:pt x="616895" y="22398"/>
                </a:cubicBezTo>
                <a:lnTo>
                  <a:pt x="631977" y="42972"/>
                </a:lnTo>
                <a:lnTo>
                  <a:pt x="636433" y="19997"/>
                </a:lnTo>
                <a:cubicBezTo>
                  <a:pt x="638833" y="7310"/>
                  <a:pt x="641232" y="-4692"/>
                  <a:pt x="641918" y="-6406"/>
                </a:cubicBezTo>
                <a:cubicBezTo>
                  <a:pt x="642603" y="-8463"/>
                  <a:pt x="652887" y="6967"/>
                  <a:pt x="664884" y="28227"/>
                </a:cubicBezTo>
                <a:cubicBezTo>
                  <a:pt x="679280" y="53601"/>
                  <a:pt x="687850" y="65603"/>
                  <a:pt x="690249" y="63203"/>
                </a:cubicBezTo>
                <a:cubicBezTo>
                  <a:pt x="691963" y="61488"/>
                  <a:pt x="693334" y="45372"/>
                  <a:pt x="692992" y="27541"/>
                </a:cubicBezTo>
                <a:cubicBezTo>
                  <a:pt x="692649" y="9710"/>
                  <a:pt x="693677" y="-5720"/>
                  <a:pt x="695391" y="-6749"/>
                </a:cubicBezTo>
                <a:cubicBezTo>
                  <a:pt x="696762" y="-7778"/>
                  <a:pt x="701218" y="-3320"/>
                  <a:pt x="704646" y="3195"/>
                </a:cubicBezTo>
                <a:cubicBezTo>
                  <a:pt x="712187" y="17597"/>
                  <a:pt x="714586" y="17940"/>
                  <a:pt x="719043" y="5938"/>
                </a:cubicBezTo>
                <a:lnTo>
                  <a:pt x="722470" y="-3663"/>
                </a:lnTo>
                <a:lnTo>
                  <a:pt x="729669" y="12111"/>
                </a:lnTo>
                <a:cubicBezTo>
                  <a:pt x="737895" y="30284"/>
                  <a:pt x="747493" y="40228"/>
                  <a:pt x="749550" y="33370"/>
                </a:cubicBezTo>
                <a:cubicBezTo>
                  <a:pt x="751949" y="26169"/>
                  <a:pt x="757434" y="28570"/>
                  <a:pt x="757434" y="36799"/>
                </a:cubicBezTo>
                <a:cubicBezTo>
                  <a:pt x="757434" y="40914"/>
                  <a:pt x="759148" y="46743"/>
                  <a:pt x="760861" y="49487"/>
                </a:cubicBezTo>
                <a:cubicBezTo>
                  <a:pt x="763261" y="53259"/>
                  <a:pt x="764289" y="51887"/>
                  <a:pt x="764289" y="43314"/>
                </a:cubicBezTo>
                <a:cubicBezTo>
                  <a:pt x="764289" y="29598"/>
                  <a:pt x="769774" y="18626"/>
                  <a:pt x="776286" y="18626"/>
                </a:cubicBezTo>
                <a:cubicBezTo>
                  <a:pt x="783485" y="18626"/>
                  <a:pt x="805080" y="46058"/>
                  <a:pt x="809536" y="60802"/>
                </a:cubicBezTo>
                <a:cubicBezTo>
                  <a:pt x="813306" y="73490"/>
                  <a:pt x="813992" y="73833"/>
                  <a:pt x="816049" y="66289"/>
                </a:cubicBezTo>
                <a:cubicBezTo>
                  <a:pt x="817420" y="61831"/>
                  <a:pt x="819476" y="50858"/>
                  <a:pt x="820848" y="41943"/>
                </a:cubicBezTo>
                <a:cubicBezTo>
                  <a:pt x="823590" y="22055"/>
                  <a:pt x="829417" y="20340"/>
                  <a:pt x="829417" y="39200"/>
                </a:cubicBezTo>
                <a:cubicBezTo>
                  <a:pt x="829417" y="62174"/>
                  <a:pt x="848270" y="91320"/>
                  <a:pt x="855468" y="79662"/>
                </a:cubicBezTo>
                <a:cubicBezTo>
                  <a:pt x="856839" y="77604"/>
                  <a:pt x="858210" y="66632"/>
                  <a:pt x="858553" y="55659"/>
                </a:cubicBezTo>
                <a:cubicBezTo>
                  <a:pt x="859239" y="40571"/>
                  <a:pt x="860953" y="34399"/>
                  <a:pt x="865751" y="30970"/>
                </a:cubicBezTo>
                <a:cubicBezTo>
                  <a:pt x="869179" y="28227"/>
                  <a:pt x="873635" y="19997"/>
                  <a:pt x="875349" y="11768"/>
                </a:cubicBezTo>
                <a:cubicBezTo>
                  <a:pt x="877406" y="3881"/>
                  <a:pt x="880834" y="-1948"/>
                  <a:pt x="882547" y="-1263"/>
                </a:cubicBezTo>
                <a:cubicBezTo>
                  <a:pt x="885975" y="-234"/>
                  <a:pt x="885975" y="21026"/>
                  <a:pt x="882205" y="64231"/>
                </a:cubicBezTo>
                <a:cubicBezTo>
                  <a:pt x="880834" y="82062"/>
                  <a:pt x="881519" y="89263"/>
                  <a:pt x="885290" y="93378"/>
                </a:cubicBezTo>
                <a:cubicBezTo>
                  <a:pt x="891117" y="100236"/>
                  <a:pt x="904828" y="151671"/>
                  <a:pt x="904828" y="165387"/>
                </a:cubicBezTo>
                <a:cubicBezTo>
                  <a:pt x="904485" y="170530"/>
                  <a:pt x="902429" y="178417"/>
                  <a:pt x="899686" y="183218"/>
                </a:cubicBezTo>
                <a:cubicBezTo>
                  <a:pt x="892488" y="195562"/>
                  <a:pt x="893174" y="207906"/>
                  <a:pt x="900715" y="206535"/>
                </a:cubicBezTo>
                <a:cubicBezTo>
                  <a:pt x="910998" y="204477"/>
                  <a:pt x="915797" y="176360"/>
                  <a:pt x="913740" y="132126"/>
                </a:cubicBezTo>
                <a:lnTo>
                  <a:pt x="911684" y="93035"/>
                </a:lnTo>
                <a:lnTo>
                  <a:pt x="922995" y="95092"/>
                </a:lnTo>
                <a:lnTo>
                  <a:pt x="934650" y="96807"/>
                </a:lnTo>
                <a:lnTo>
                  <a:pt x="949732" y="62517"/>
                </a:lnTo>
                <a:cubicBezTo>
                  <a:pt x="964471" y="28570"/>
                  <a:pt x="970641" y="21712"/>
                  <a:pt x="972698" y="36114"/>
                </a:cubicBezTo>
                <a:cubicBezTo>
                  <a:pt x="973726" y="40914"/>
                  <a:pt x="979211" y="45372"/>
                  <a:pt x="989837" y="50172"/>
                </a:cubicBezTo>
                <a:cubicBezTo>
                  <a:pt x="998749" y="53944"/>
                  <a:pt x="1012117" y="59774"/>
                  <a:pt x="1020001" y="63546"/>
                </a:cubicBezTo>
                <a:cubicBezTo>
                  <a:pt x="1027542" y="66975"/>
                  <a:pt x="1037826" y="70061"/>
                  <a:pt x="1042625" y="70061"/>
                </a:cubicBezTo>
                <a:cubicBezTo>
                  <a:pt x="1063877" y="70061"/>
                  <a:pt x="1072446" y="73833"/>
                  <a:pt x="1076217" y="85834"/>
                </a:cubicBezTo>
                <a:cubicBezTo>
                  <a:pt x="1078273" y="92006"/>
                  <a:pt x="1081701" y="97493"/>
                  <a:pt x="1084101" y="98521"/>
                </a:cubicBezTo>
                <a:cubicBezTo>
                  <a:pt x="1086843" y="99207"/>
                  <a:pt x="1086500" y="106065"/>
                  <a:pt x="1083415" y="123896"/>
                </a:cubicBezTo>
                <a:cubicBezTo>
                  <a:pt x="1077588" y="154071"/>
                  <a:pt x="1079645" y="162987"/>
                  <a:pt x="1096783" y="179789"/>
                </a:cubicBezTo>
                <a:cubicBezTo>
                  <a:pt x="1112551" y="195219"/>
                  <a:pt x="1113580" y="203449"/>
                  <a:pt x="1105010" y="233967"/>
                </a:cubicBezTo>
                <a:cubicBezTo>
                  <a:pt x="1101240" y="246654"/>
                  <a:pt x="1100211" y="258656"/>
                  <a:pt x="1101582" y="271000"/>
                </a:cubicBezTo>
                <a:cubicBezTo>
                  <a:pt x="1102953" y="281630"/>
                  <a:pt x="1102268" y="289860"/>
                  <a:pt x="1100211" y="291231"/>
                </a:cubicBezTo>
                <a:cubicBezTo>
                  <a:pt x="1098155" y="292603"/>
                  <a:pt x="1096783" y="316606"/>
                  <a:pt x="1096783" y="352267"/>
                </a:cubicBezTo>
                <a:cubicBezTo>
                  <a:pt x="1096783" y="385872"/>
                  <a:pt x="1098155" y="409189"/>
                  <a:pt x="1099868" y="406103"/>
                </a:cubicBezTo>
                <a:cubicBezTo>
                  <a:pt x="1101582" y="403359"/>
                  <a:pt x="1105353" y="385529"/>
                  <a:pt x="1108438" y="366669"/>
                </a:cubicBezTo>
                <a:cubicBezTo>
                  <a:pt x="1111866" y="347810"/>
                  <a:pt x="1115293" y="329636"/>
                  <a:pt x="1115979" y="326207"/>
                </a:cubicBezTo>
                <a:cubicBezTo>
                  <a:pt x="1118378" y="318663"/>
                  <a:pt x="1124206" y="322092"/>
                  <a:pt x="1124206" y="331008"/>
                </a:cubicBezTo>
                <a:cubicBezTo>
                  <a:pt x="1124206" y="339237"/>
                  <a:pt x="1129690" y="339580"/>
                  <a:pt x="1133803" y="331693"/>
                </a:cubicBezTo>
                <a:cubicBezTo>
                  <a:pt x="1136203" y="327579"/>
                  <a:pt x="1135175" y="319692"/>
                  <a:pt x="1131747" y="308719"/>
                </a:cubicBezTo>
                <a:cubicBezTo>
                  <a:pt x="1126262" y="291917"/>
                  <a:pt x="1126262" y="291231"/>
                  <a:pt x="1137231" y="260713"/>
                </a:cubicBezTo>
                <a:cubicBezTo>
                  <a:pt x="1143058" y="243568"/>
                  <a:pt x="1149571" y="222651"/>
                  <a:pt x="1151628" y="214079"/>
                </a:cubicBezTo>
                <a:cubicBezTo>
                  <a:pt x="1156427" y="195562"/>
                  <a:pt x="1160540" y="190076"/>
                  <a:pt x="1169795" y="190076"/>
                </a:cubicBezTo>
                <a:cubicBezTo>
                  <a:pt x="1176308" y="190076"/>
                  <a:pt x="1176308" y="191447"/>
                  <a:pt x="1173566" y="213050"/>
                </a:cubicBezTo>
                <a:cubicBezTo>
                  <a:pt x="1170481" y="237053"/>
                  <a:pt x="1170138" y="275801"/>
                  <a:pt x="1172195" y="335808"/>
                </a:cubicBezTo>
                <a:cubicBezTo>
                  <a:pt x="1173223" y="370098"/>
                  <a:pt x="1173223" y="370441"/>
                  <a:pt x="1160883" y="392730"/>
                </a:cubicBezTo>
                <a:cubicBezTo>
                  <a:pt x="1149571" y="412961"/>
                  <a:pt x="1148200" y="418104"/>
                  <a:pt x="1148200" y="439707"/>
                </a:cubicBezTo>
                <a:cubicBezTo>
                  <a:pt x="1148200" y="453080"/>
                  <a:pt x="1149914" y="465081"/>
                  <a:pt x="1151628" y="466110"/>
                </a:cubicBezTo>
                <a:cubicBezTo>
                  <a:pt x="1153685" y="467482"/>
                  <a:pt x="1155056" y="463710"/>
                  <a:pt x="1155056" y="457881"/>
                </a:cubicBezTo>
                <a:cubicBezTo>
                  <a:pt x="1155056" y="446565"/>
                  <a:pt x="1160540" y="443136"/>
                  <a:pt x="1162597" y="453423"/>
                </a:cubicBezTo>
                <a:cubicBezTo>
                  <a:pt x="1163282" y="456509"/>
                  <a:pt x="1162254" y="465767"/>
                  <a:pt x="1160540" y="473997"/>
                </a:cubicBezTo>
                <a:cubicBezTo>
                  <a:pt x="1158141" y="485313"/>
                  <a:pt x="1156084" y="488056"/>
                  <a:pt x="1151285" y="486684"/>
                </a:cubicBezTo>
                <a:cubicBezTo>
                  <a:pt x="1146486" y="484970"/>
                  <a:pt x="1145115" y="487713"/>
                  <a:pt x="1143401" y="501086"/>
                </a:cubicBezTo>
                <a:cubicBezTo>
                  <a:pt x="1142030" y="510001"/>
                  <a:pt x="1142716" y="525775"/>
                  <a:pt x="1144772" y="536062"/>
                </a:cubicBezTo>
                <a:cubicBezTo>
                  <a:pt x="1148886" y="558350"/>
                  <a:pt x="1148886" y="556979"/>
                  <a:pt x="1145115" y="556979"/>
                </a:cubicBezTo>
                <a:cubicBezTo>
                  <a:pt x="1143401" y="556979"/>
                  <a:pt x="1141002" y="549435"/>
                  <a:pt x="1139631" y="539834"/>
                </a:cubicBezTo>
                <a:cubicBezTo>
                  <a:pt x="1136888" y="519260"/>
                  <a:pt x="1133118" y="515831"/>
                  <a:pt x="1127976" y="529547"/>
                </a:cubicBezTo>
                <a:cubicBezTo>
                  <a:pt x="1124206" y="540862"/>
                  <a:pt x="1118721" y="542920"/>
                  <a:pt x="1116322" y="534004"/>
                </a:cubicBezTo>
                <a:cubicBezTo>
                  <a:pt x="1115293" y="530575"/>
                  <a:pt x="1114265" y="533319"/>
                  <a:pt x="1113922" y="539834"/>
                </a:cubicBezTo>
                <a:cubicBezTo>
                  <a:pt x="1113237" y="546349"/>
                  <a:pt x="1111180" y="531947"/>
                  <a:pt x="1109123" y="507258"/>
                </a:cubicBezTo>
                <a:cubicBezTo>
                  <a:pt x="1106724" y="480855"/>
                  <a:pt x="1103982" y="463024"/>
                  <a:pt x="1101925" y="463710"/>
                </a:cubicBezTo>
                <a:cubicBezTo>
                  <a:pt x="1100211" y="464396"/>
                  <a:pt x="1097469" y="461310"/>
                  <a:pt x="1096098" y="456852"/>
                </a:cubicBezTo>
                <a:cubicBezTo>
                  <a:pt x="1094727" y="452394"/>
                  <a:pt x="1094384" y="469196"/>
                  <a:pt x="1095070" y="493542"/>
                </a:cubicBezTo>
                <a:cubicBezTo>
                  <a:pt x="1096783" y="542577"/>
                  <a:pt x="1094384" y="542234"/>
                  <a:pt x="1084786" y="492856"/>
                </a:cubicBezTo>
                <a:cubicBezTo>
                  <a:pt x="1081701" y="475368"/>
                  <a:pt x="1077588" y="460967"/>
                  <a:pt x="1075874" y="460967"/>
                </a:cubicBezTo>
                <a:cubicBezTo>
                  <a:pt x="1074160" y="460967"/>
                  <a:pt x="1073475" y="466796"/>
                  <a:pt x="1074503" y="473997"/>
                </a:cubicBezTo>
                <a:cubicBezTo>
                  <a:pt x="1075874" y="486684"/>
                  <a:pt x="1081016" y="543948"/>
                  <a:pt x="1084786" y="588525"/>
                </a:cubicBezTo>
                <a:cubicBezTo>
                  <a:pt x="1086843" y="616986"/>
                  <a:pt x="1081016" y="620072"/>
                  <a:pt x="1077931" y="592297"/>
                </a:cubicBezTo>
                <a:cubicBezTo>
                  <a:pt x="1076902" y="581325"/>
                  <a:pt x="1074846" y="567951"/>
                  <a:pt x="1073817" y="562122"/>
                </a:cubicBezTo>
                <a:cubicBezTo>
                  <a:pt x="1072103" y="553207"/>
                  <a:pt x="1071418" y="552864"/>
                  <a:pt x="1069361" y="558693"/>
                </a:cubicBezTo>
                <a:cubicBezTo>
                  <a:pt x="1065248" y="569666"/>
                  <a:pt x="1062506" y="615957"/>
                  <a:pt x="1059078" y="728429"/>
                </a:cubicBezTo>
                <a:cubicBezTo>
                  <a:pt x="1055650" y="836099"/>
                  <a:pt x="1055993" y="845700"/>
                  <a:pt x="1064905" y="915309"/>
                </a:cubicBezTo>
                <a:cubicBezTo>
                  <a:pt x="1071418" y="966744"/>
                  <a:pt x="1074160" y="1291471"/>
                  <a:pt x="1068333" y="1321646"/>
                </a:cubicBezTo>
                <a:cubicBezTo>
                  <a:pt x="1066276" y="1331933"/>
                  <a:pt x="1064905" y="1349764"/>
                  <a:pt x="1065248" y="1361079"/>
                </a:cubicBezTo>
                <a:cubicBezTo>
                  <a:pt x="1065591" y="1388168"/>
                  <a:pt x="1065591" y="1400856"/>
                  <a:pt x="1064905" y="1475608"/>
                </a:cubicBezTo>
                <a:cubicBezTo>
                  <a:pt x="1064220" y="1522585"/>
                  <a:pt x="1063191" y="1539044"/>
                  <a:pt x="1060106" y="1540073"/>
                </a:cubicBezTo>
                <a:cubicBezTo>
                  <a:pt x="1056679" y="1541445"/>
                  <a:pt x="1055650" y="1568191"/>
                  <a:pt x="1055650" y="1659402"/>
                </a:cubicBezTo>
                <a:cubicBezTo>
                  <a:pt x="1055650" y="1726954"/>
                  <a:pt x="1054279" y="1778046"/>
                  <a:pt x="1052565" y="1779074"/>
                </a:cubicBezTo>
                <a:cubicBezTo>
                  <a:pt x="1050851" y="1780446"/>
                  <a:pt x="1048452" y="1769816"/>
                  <a:pt x="1047081" y="1755757"/>
                </a:cubicBezTo>
                <a:cubicBezTo>
                  <a:pt x="1044338" y="1725582"/>
                  <a:pt x="1038511" y="1713580"/>
                  <a:pt x="1038511" y="1737583"/>
                </a:cubicBezTo>
                <a:cubicBezTo>
                  <a:pt x="1038511" y="1746499"/>
                  <a:pt x="1037140" y="1753700"/>
                  <a:pt x="1035083" y="1753700"/>
                </a:cubicBezTo>
                <a:cubicBezTo>
                  <a:pt x="1030970" y="1753700"/>
                  <a:pt x="1030970" y="1754728"/>
                  <a:pt x="1029942" y="1674490"/>
                </a:cubicBezTo>
                <a:cubicBezTo>
                  <a:pt x="1028913" y="1613111"/>
                  <a:pt x="1029256" y="1610710"/>
                  <a:pt x="1035426" y="1612082"/>
                </a:cubicBezTo>
                <a:cubicBezTo>
                  <a:pt x="1041253" y="1613797"/>
                  <a:pt x="1041596" y="1613111"/>
                  <a:pt x="1037826" y="1602824"/>
                </a:cubicBezTo>
                <a:cubicBezTo>
                  <a:pt x="1035083" y="1594251"/>
                  <a:pt x="1035083" y="1588765"/>
                  <a:pt x="1038168" y="1580535"/>
                </a:cubicBezTo>
                <a:cubicBezTo>
                  <a:pt x="1042625" y="1567848"/>
                  <a:pt x="1043996" y="1410800"/>
                  <a:pt x="1040225" y="1359708"/>
                </a:cubicBezTo>
                <a:cubicBezTo>
                  <a:pt x="1037826" y="1331247"/>
                  <a:pt x="1037140" y="1328161"/>
                  <a:pt x="1033027" y="1333647"/>
                </a:cubicBezTo>
                <a:cubicBezTo>
                  <a:pt x="1030285" y="1337076"/>
                  <a:pt x="1028228" y="1344277"/>
                  <a:pt x="1028228" y="1349764"/>
                </a:cubicBezTo>
                <a:cubicBezTo>
                  <a:pt x="1028228" y="1360393"/>
                  <a:pt x="1023429" y="1362794"/>
                  <a:pt x="1020001" y="1353878"/>
                </a:cubicBezTo>
                <a:cubicBezTo>
                  <a:pt x="1018630" y="1350792"/>
                  <a:pt x="1020001" y="1345649"/>
                  <a:pt x="1022743" y="1342563"/>
                </a:cubicBezTo>
                <a:cubicBezTo>
                  <a:pt x="1030970" y="1333304"/>
                  <a:pt x="1032341" y="1321989"/>
                  <a:pt x="1029942" y="1290099"/>
                </a:cubicBezTo>
                <a:cubicBezTo>
                  <a:pt x="1027200" y="1255123"/>
                  <a:pt x="1026171" y="1254094"/>
                  <a:pt x="1021715" y="1280155"/>
                </a:cubicBezTo>
                <a:cubicBezTo>
                  <a:pt x="1021372" y="1281184"/>
                  <a:pt x="1019316" y="1279126"/>
                  <a:pt x="1016574" y="1275354"/>
                </a:cubicBezTo>
                <a:cubicBezTo>
                  <a:pt x="1012460" y="1269525"/>
                  <a:pt x="1012117" y="1269525"/>
                  <a:pt x="1010061" y="1277412"/>
                </a:cubicBezTo>
                <a:cubicBezTo>
                  <a:pt x="1009032" y="1281869"/>
                  <a:pt x="1009375" y="1291813"/>
                  <a:pt x="1011089" y="1299014"/>
                </a:cubicBezTo>
                <a:cubicBezTo>
                  <a:pt x="1012803" y="1306558"/>
                  <a:pt x="1013146" y="1314102"/>
                  <a:pt x="1012117" y="1315816"/>
                </a:cubicBezTo>
                <a:cubicBezTo>
                  <a:pt x="1010404" y="1318560"/>
                  <a:pt x="1007661" y="1395712"/>
                  <a:pt x="1007661" y="1434460"/>
                </a:cubicBezTo>
                <a:cubicBezTo>
                  <a:pt x="1007661" y="1447147"/>
                  <a:pt x="1006976" y="1448862"/>
                  <a:pt x="1002520" y="1445090"/>
                </a:cubicBezTo>
                <a:cubicBezTo>
                  <a:pt x="999777" y="1442689"/>
                  <a:pt x="997378" y="1436174"/>
                  <a:pt x="997378" y="1430345"/>
                </a:cubicBezTo>
                <a:cubicBezTo>
                  <a:pt x="997378" y="1424516"/>
                  <a:pt x="996692" y="1420744"/>
                  <a:pt x="995664" y="1421773"/>
                </a:cubicBezTo>
                <a:cubicBezTo>
                  <a:pt x="990180" y="1427259"/>
                  <a:pt x="988123" y="1550703"/>
                  <a:pt x="993607" y="1560647"/>
                </a:cubicBezTo>
                <a:cubicBezTo>
                  <a:pt x="996350" y="1566133"/>
                  <a:pt x="996007" y="1570934"/>
                  <a:pt x="991894" y="1581221"/>
                </a:cubicBezTo>
                <a:cubicBezTo>
                  <a:pt x="986752" y="1592880"/>
                  <a:pt x="986409" y="1606939"/>
                  <a:pt x="988466" y="1702265"/>
                </a:cubicBezTo>
                <a:cubicBezTo>
                  <a:pt x="989837" y="1761586"/>
                  <a:pt x="992236" y="1831881"/>
                  <a:pt x="994293" y="1858284"/>
                </a:cubicBezTo>
                <a:cubicBezTo>
                  <a:pt x="999092" y="1924807"/>
                  <a:pt x="1001149" y="2031449"/>
                  <a:pt x="997721" y="2022876"/>
                </a:cubicBezTo>
                <a:cubicBezTo>
                  <a:pt x="992922" y="2011218"/>
                  <a:pt x="989151" y="1968355"/>
                  <a:pt x="990865" y="1939209"/>
                </a:cubicBezTo>
                <a:cubicBezTo>
                  <a:pt x="990865" y="1935094"/>
                  <a:pt x="989494" y="1929607"/>
                  <a:pt x="987780" y="1927893"/>
                </a:cubicBezTo>
                <a:cubicBezTo>
                  <a:pt x="985381" y="1925493"/>
                  <a:pt x="982981" y="1932694"/>
                  <a:pt x="980239" y="1950181"/>
                </a:cubicBezTo>
                <a:cubicBezTo>
                  <a:pt x="977154" y="1969041"/>
                  <a:pt x="974755" y="1975556"/>
                  <a:pt x="971327" y="1974184"/>
                </a:cubicBezTo>
                <a:cubicBezTo>
                  <a:pt x="965842" y="1972127"/>
                  <a:pt x="962072" y="1989615"/>
                  <a:pt x="963786" y="2010875"/>
                </a:cubicBezTo>
                <a:lnTo>
                  <a:pt x="964814" y="2026305"/>
                </a:lnTo>
                <a:lnTo>
                  <a:pt x="967556" y="2009160"/>
                </a:lnTo>
                <a:cubicBezTo>
                  <a:pt x="972698" y="1978642"/>
                  <a:pt x="975097" y="1981042"/>
                  <a:pt x="976811" y="2017733"/>
                </a:cubicBezTo>
                <a:cubicBezTo>
                  <a:pt x="978182" y="2037621"/>
                  <a:pt x="979211" y="2045851"/>
                  <a:pt x="979554" y="2035906"/>
                </a:cubicBezTo>
                <a:cubicBezTo>
                  <a:pt x="980239" y="2015675"/>
                  <a:pt x="982981" y="2006760"/>
                  <a:pt x="987437" y="2009503"/>
                </a:cubicBezTo>
                <a:cubicBezTo>
                  <a:pt x="989151" y="2010532"/>
                  <a:pt x="990522" y="2029048"/>
                  <a:pt x="990522" y="2050651"/>
                </a:cubicBezTo>
                <a:cubicBezTo>
                  <a:pt x="990522" y="2080141"/>
                  <a:pt x="991551" y="2089742"/>
                  <a:pt x="994979" y="2089742"/>
                </a:cubicBezTo>
                <a:cubicBezTo>
                  <a:pt x="998064" y="2089742"/>
                  <a:pt x="998749" y="2085627"/>
                  <a:pt x="998064" y="2076026"/>
                </a:cubicBezTo>
                <a:cubicBezTo>
                  <a:pt x="997035" y="2065053"/>
                  <a:pt x="997721" y="2062310"/>
                  <a:pt x="1002177" y="2062310"/>
                </a:cubicBezTo>
                <a:cubicBezTo>
                  <a:pt x="1006976" y="2062310"/>
                  <a:pt x="1007661" y="2068825"/>
                  <a:pt x="1007661" y="2112030"/>
                </a:cubicBezTo>
                <a:cubicBezTo>
                  <a:pt x="1007661" y="2150778"/>
                  <a:pt x="1006633" y="2161751"/>
                  <a:pt x="1003205" y="2161751"/>
                </a:cubicBezTo>
                <a:cubicBezTo>
                  <a:pt x="996692" y="2161751"/>
                  <a:pt x="996007" y="2187125"/>
                  <a:pt x="1002177" y="2193298"/>
                </a:cubicBezTo>
                <a:cubicBezTo>
                  <a:pt x="1005262" y="2196384"/>
                  <a:pt x="1008004" y="2208728"/>
                  <a:pt x="1009375" y="2223816"/>
                </a:cubicBezTo>
                <a:cubicBezTo>
                  <a:pt x="1010404" y="2237875"/>
                  <a:pt x="1012117" y="2257420"/>
                  <a:pt x="1013146" y="2267707"/>
                </a:cubicBezTo>
                <a:cubicBezTo>
                  <a:pt x="1014517" y="2278680"/>
                  <a:pt x="1013831" y="2285195"/>
                  <a:pt x="1011775" y="2283823"/>
                </a:cubicBezTo>
                <a:cubicBezTo>
                  <a:pt x="1010061" y="2282794"/>
                  <a:pt x="1007661" y="2266335"/>
                  <a:pt x="1006633" y="2247133"/>
                </a:cubicBezTo>
                <a:cubicBezTo>
                  <a:pt x="1005605" y="2227930"/>
                  <a:pt x="1003205" y="2210785"/>
                  <a:pt x="1001149" y="2208728"/>
                </a:cubicBezTo>
                <a:cubicBezTo>
                  <a:pt x="995664" y="2203242"/>
                  <a:pt x="992579" y="2221758"/>
                  <a:pt x="997035" y="2234446"/>
                </a:cubicBezTo>
                <a:cubicBezTo>
                  <a:pt x="999777" y="2241989"/>
                  <a:pt x="999777" y="2246104"/>
                  <a:pt x="997721" y="2246790"/>
                </a:cubicBezTo>
                <a:cubicBezTo>
                  <a:pt x="995321" y="2247476"/>
                  <a:pt x="994979" y="2255705"/>
                  <a:pt x="996350" y="2267707"/>
                </a:cubicBezTo>
                <a:cubicBezTo>
                  <a:pt x="998406" y="2287595"/>
                  <a:pt x="992922" y="2312627"/>
                  <a:pt x="986752" y="2312627"/>
                </a:cubicBezTo>
                <a:cubicBezTo>
                  <a:pt x="985038" y="2312627"/>
                  <a:pt x="984010" y="2311598"/>
                  <a:pt x="984352" y="2310226"/>
                </a:cubicBezTo>
                <a:cubicBezTo>
                  <a:pt x="985381" y="2306112"/>
                  <a:pt x="976469" y="2188497"/>
                  <a:pt x="974412" y="2178896"/>
                </a:cubicBezTo>
                <a:lnTo>
                  <a:pt x="972698" y="2170323"/>
                </a:lnTo>
                <a:lnTo>
                  <a:pt x="969270" y="2178896"/>
                </a:lnTo>
                <a:cubicBezTo>
                  <a:pt x="967556" y="2183353"/>
                  <a:pt x="966528" y="2200498"/>
                  <a:pt x="966871" y="2216615"/>
                </a:cubicBezTo>
                <a:cubicBezTo>
                  <a:pt x="967214" y="2232731"/>
                  <a:pt x="966528" y="2259820"/>
                  <a:pt x="965500" y="2276622"/>
                </a:cubicBezTo>
                <a:cubicBezTo>
                  <a:pt x="964814" y="2293767"/>
                  <a:pt x="963786" y="2310912"/>
                  <a:pt x="963443" y="2315370"/>
                </a:cubicBezTo>
                <a:cubicBezTo>
                  <a:pt x="963100" y="2321885"/>
                  <a:pt x="961729" y="2322914"/>
                  <a:pt x="956245" y="2321199"/>
                </a:cubicBezTo>
                <a:cubicBezTo>
                  <a:pt x="948018" y="2318456"/>
                  <a:pt x="948018" y="2317427"/>
                  <a:pt x="954531" y="2353775"/>
                </a:cubicBezTo>
                <a:cubicBezTo>
                  <a:pt x="961044" y="2390122"/>
                  <a:pt x="960701" y="2401095"/>
                  <a:pt x="954188" y="2382578"/>
                </a:cubicBezTo>
                <a:cubicBezTo>
                  <a:pt x="951103" y="2374349"/>
                  <a:pt x="946304" y="2367491"/>
                  <a:pt x="942534" y="2366462"/>
                </a:cubicBezTo>
                <a:cubicBezTo>
                  <a:pt x="938077" y="2365433"/>
                  <a:pt x="935678" y="2360290"/>
                  <a:pt x="933964" y="2348631"/>
                </a:cubicBezTo>
                <a:cubicBezTo>
                  <a:pt x="930879" y="2330115"/>
                  <a:pt x="934307" y="2301311"/>
                  <a:pt x="939106" y="2299597"/>
                </a:cubicBezTo>
                <a:cubicBezTo>
                  <a:pt x="941162" y="2298911"/>
                  <a:pt x="942534" y="2296168"/>
                  <a:pt x="942534" y="2293424"/>
                </a:cubicBezTo>
                <a:cubicBezTo>
                  <a:pt x="942534" y="2290681"/>
                  <a:pt x="940477" y="2289652"/>
                  <a:pt x="937392" y="2290681"/>
                </a:cubicBezTo>
                <a:cubicBezTo>
                  <a:pt x="932936" y="2292396"/>
                  <a:pt x="932250" y="2287252"/>
                  <a:pt x="932250" y="2257420"/>
                </a:cubicBezTo>
                <a:cubicBezTo>
                  <a:pt x="932250" y="2231017"/>
                  <a:pt x="931222" y="2223130"/>
                  <a:pt x="928480" y="2226902"/>
                </a:cubicBezTo>
                <a:cubicBezTo>
                  <a:pt x="925737" y="2230674"/>
                  <a:pt x="925395" y="2228273"/>
                  <a:pt x="927451" y="2218329"/>
                </a:cubicBezTo>
                <a:cubicBezTo>
                  <a:pt x="930536" y="2200841"/>
                  <a:pt x="931565" y="2130890"/>
                  <a:pt x="928822" y="2130890"/>
                </a:cubicBezTo>
                <a:cubicBezTo>
                  <a:pt x="927451" y="2130890"/>
                  <a:pt x="924709" y="2134662"/>
                  <a:pt x="922652" y="2139462"/>
                </a:cubicBezTo>
                <a:cubicBezTo>
                  <a:pt x="919567" y="2145977"/>
                  <a:pt x="919567" y="2150092"/>
                  <a:pt x="922652" y="2156607"/>
                </a:cubicBezTo>
                <a:cubicBezTo>
                  <a:pt x="925395" y="2163122"/>
                  <a:pt x="925395" y="2166208"/>
                  <a:pt x="921624" y="2170666"/>
                </a:cubicBezTo>
                <a:cubicBezTo>
                  <a:pt x="918196" y="2175124"/>
                  <a:pt x="916825" y="2188154"/>
                  <a:pt x="916825" y="2219701"/>
                </a:cubicBezTo>
                <a:cubicBezTo>
                  <a:pt x="916482" y="2243361"/>
                  <a:pt x="915454" y="2290681"/>
                  <a:pt x="914083" y="2324628"/>
                </a:cubicBezTo>
                <a:cubicBezTo>
                  <a:pt x="908256" y="2465560"/>
                  <a:pt x="908256" y="2467275"/>
                  <a:pt x="915454" y="2465217"/>
                </a:cubicBezTo>
                <a:cubicBezTo>
                  <a:pt x="921624" y="2463160"/>
                  <a:pt x="921967" y="2464874"/>
                  <a:pt x="921967" y="2488877"/>
                </a:cubicBezTo>
                <a:cubicBezTo>
                  <a:pt x="921967" y="2503965"/>
                  <a:pt x="920596" y="2514938"/>
                  <a:pt x="918539" y="2514938"/>
                </a:cubicBezTo>
                <a:cubicBezTo>
                  <a:pt x="916825" y="2514938"/>
                  <a:pt x="915111" y="2506022"/>
                  <a:pt x="915111" y="2495392"/>
                </a:cubicBezTo>
                <a:cubicBezTo>
                  <a:pt x="915111" y="2484763"/>
                  <a:pt x="914083" y="2477219"/>
                  <a:pt x="912712" y="2478590"/>
                </a:cubicBezTo>
                <a:cubicBezTo>
                  <a:pt x="907913" y="2483048"/>
                  <a:pt x="905856" y="2526596"/>
                  <a:pt x="908941" y="2546485"/>
                </a:cubicBezTo>
                <a:cubicBezTo>
                  <a:pt x="911684" y="2561915"/>
                  <a:pt x="911341" y="2569459"/>
                  <a:pt x="906542" y="2583175"/>
                </a:cubicBezTo>
                <a:cubicBezTo>
                  <a:pt x="903457" y="2592433"/>
                  <a:pt x="899001" y="2601691"/>
                  <a:pt x="896601" y="2603749"/>
                </a:cubicBezTo>
                <a:cubicBezTo>
                  <a:pt x="893174" y="2606492"/>
                  <a:pt x="892488" y="2593462"/>
                  <a:pt x="892145" y="2539627"/>
                </a:cubicBezTo>
                <a:cubicBezTo>
                  <a:pt x="891802" y="2452187"/>
                  <a:pt x="891460" y="2448072"/>
                  <a:pt x="888717" y="2451158"/>
                </a:cubicBezTo>
                <a:cubicBezTo>
                  <a:pt x="887346" y="2452530"/>
                  <a:pt x="885632" y="2478590"/>
                  <a:pt x="884947" y="2509108"/>
                </a:cubicBezTo>
                <a:cubicBezTo>
                  <a:pt x="883576" y="2580089"/>
                  <a:pt x="881862" y="2603749"/>
                  <a:pt x="878434" y="2614379"/>
                </a:cubicBezTo>
                <a:cubicBezTo>
                  <a:pt x="876720" y="2619179"/>
                  <a:pt x="876377" y="2631524"/>
                  <a:pt x="877406" y="2641811"/>
                </a:cubicBezTo>
                <a:cubicBezTo>
                  <a:pt x="879120" y="2659299"/>
                  <a:pt x="879805" y="2660670"/>
                  <a:pt x="888717" y="2661699"/>
                </a:cubicBezTo>
                <a:lnTo>
                  <a:pt x="898315" y="2662728"/>
                </a:lnTo>
                <a:lnTo>
                  <a:pt x="895916" y="2642154"/>
                </a:lnTo>
                <a:cubicBezTo>
                  <a:pt x="894202" y="2624666"/>
                  <a:pt x="894545" y="2620551"/>
                  <a:pt x="900715" y="2612664"/>
                </a:cubicBezTo>
                <a:lnTo>
                  <a:pt x="907570" y="2603749"/>
                </a:lnTo>
                <a:lnTo>
                  <a:pt x="913397" y="2623637"/>
                </a:lnTo>
                <a:cubicBezTo>
                  <a:pt x="916482" y="2634610"/>
                  <a:pt x="919567" y="2646268"/>
                  <a:pt x="920596" y="2649697"/>
                </a:cubicBezTo>
                <a:cubicBezTo>
                  <a:pt x="924024" y="2661356"/>
                  <a:pt x="912712" y="2655527"/>
                  <a:pt x="907227" y="2642839"/>
                </a:cubicBezTo>
                <a:cubicBezTo>
                  <a:pt x="904142" y="2635639"/>
                  <a:pt x="902429" y="2633581"/>
                  <a:pt x="903457" y="2638039"/>
                </a:cubicBezTo>
                <a:cubicBezTo>
                  <a:pt x="908941" y="2659984"/>
                  <a:pt x="902429" y="2685016"/>
                  <a:pt x="894545" y="2672672"/>
                </a:cubicBezTo>
                <a:cubicBezTo>
                  <a:pt x="891802" y="2668557"/>
                  <a:pt x="891117" y="2668900"/>
                  <a:pt x="891117" y="2675072"/>
                </a:cubicBezTo>
                <a:cubicBezTo>
                  <a:pt x="891117" y="2679530"/>
                  <a:pt x="888032" y="2687759"/>
                  <a:pt x="884261" y="2693932"/>
                </a:cubicBezTo>
                <a:cubicBezTo>
                  <a:pt x="880491" y="2700104"/>
                  <a:pt x="877749" y="2708333"/>
                  <a:pt x="877749" y="2712105"/>
                </a:cubicBezTo>
                <a:cubicBezTo>
                  <a:pt x="878091" y="2717935"/>
                  <a:pt x="878434" y="2717935"/>
                  <a:pt x="879805" y="2713134"/>
                </a:cubicBezTo>
                <a:cubicBezTo>
                  <a:pt x="880491" y="2709705"/>
                  <a:pt x="882890" y="2706962"/>
                  <a:pt x="884604" y="2706962"/>
                </a:cubicBezTo>
                <a:cubicBezTo>
                  <a:pt x="889060" y="2706962"/>
                  <a:pt x="888375" y="2720335"/>
                  <a:pt x="882547" y="2736108"/>
                </a:cubicBezTo>
                <a:cubicBezTo>
                  <a:pt x="876720" y="2752567"/>
                  <a:pt x="876035" y="2789258"/>
                  <a:pt x="881176" y="2800916"/>
                </a:cubicBezTo>
                <a:cubicBezTo>
                  <a:pt x="884604" y="2808117"/>
                  <a:pt x="886661" y="2809146"/>
                  <a:pt x="896601" y="2807431"/>
                </a:cubicBezTo>
                <a:lnTo>
                  <a:pt x="908256" y="2805374"/>
                </a:lnTo>
                <a:lnTo>
                  <a:pt x="908256" y="2831777"/>
                </a:lnTo>
                <a:cubicBezTo>
                  <a:pt x="908256" y="2848579"/>
                  <a:pt x="909627" y="2857495"/>
                  <a:pt x="911684" y="2856123"/>
                </a:cubicBezTo>
                <a:cubicBezTo>
                  <a:pt x="913740" y="2855095"/>
                  <a:pt x="915111" y="2855780"/>
                  <a:pt x="915111" y="2857495"/>
                </a:cubicBezTo>
                <a:cubicBezTo>
                  <a:pt x="915111" y="2863667"/>
                  <a:pt x="921281" y="2861610"/>
                  <a:pt x="922995" y="2855437"/>
                </a:cubicBezTo>
                <a:cubicBezTo>
                  <a:pt x="924024" y="2850980"/>
                  <a:pt x="924709" y="2851323"/>
                  <a:pt x="925052" y="2857152"/>
                </a:cubicBezTo>
                <a:cubicBezTo>
                  <a:pt x="925052" y="2861610"/>
                  <a:pt x="922995" y="2869839"/>
                  <a:pt x="919910" y="2875669"/>
                </a:cubicBezTo>
                <a:cubicBezTo>
                  <a:pt x="915454" y="2884241"/>
                  <a:pt x="915111" y="2888013"/>
                  <a:pt x="918196" y="2892814"/>
                </a:cubicBezTo>
                <a:cubicBezTo>
                  <a:pt x="923338" y="2901386"/>
                  <a:pt x="922995" y="2909273"/>
                  <a:pt x="917168" y="2909273"/>
                </a:cubicBezTo>
                <a:cubicBezTo>
                  <a:pt x="914426" y="2909273"/>
                  <a:pt x="911684" y="2905844"/>
                  <a:pt x="910998" y="2901729"/>
                </a:cubicBezTo>
                <a:cubicBezTo>
                  <a:pt x="910312" y="2897271"/>
                  <a:pt x="909627" y="2906872"/>
                  <a:pt x="909284" y="2922989"/>
                </a:cubicBezTo>
                <a:cubicBezTo>
                  <a:pt x="908941" y="2940477"/>
                  <a:pt x="910655" y="2956250"/>
                  <a:pt x="913055" y="2962422"/>
                </a:cubicBezTo>
                <a:cubicBezTo>
                  <a:pt x="917854" y="2973395"/>
                  <a:pt x="924024" y="3007685"/>
                  <a:pt x="929508" y="3051576"/>
                </a:cubicBezTo>
                <a:cubicBezTo>
                  <a:pt x="934307" y="3093410"/>
                  <a:pt x="938420" y="3197652"/>
                  <a:pt x="935335" y="3209310"/>
                </a:cubicBezTo>
                <a:cubicBezTo>
                  <a:pt x="931907" y="3223369"/>
                  <a:pt x="929851" y="3348185"/>
                  <a:pt x="933279" y="3348185"/>
                </a:cubicBezTo>
                <a:cubicBezTo>
                  <a:pt x="934650" y="3348185"/>
                  <a:pt x="935335" y="3344756"/>
                  <a:pt x="934307" y="3340641"/>
                </a:cubicBezTo>
                <a:cubicBezTo>
                  <a:pt x="932593" y="3330011"/>
                  <a:pt x="937735" y="3317324"/>
                  <a:pt x="943562" y="3317324"/>
                </a:cubicBezTo>
                <a:cubicBezTo>
                  <a:pt x="950760" y="3317324"/>
                  <a:pt x="953502" y="3292635"/>
                  <a:pt x="949389" y="3269318"/>
                </a:cubicBezTo>
                <a:cubicBezTo>
                  <a:pt x="946647" y="3253544"/>
                  <a:pt x="946990" y="3243943"/>
                  <a:pt x="951103" y="3224055"/>
                </a:cubicBezTo>
                <a:cubicBezTo>
                  <a:pt x="953845" y="3210339"/>
                  <a:pt x="956245" y="3195594"/>
                  <a:pt x="956245" y="3191822"/>
                </a:cubicBezTo>
                <a:cubicBezTo>
                  <a:pt x="956245" y="3187708"/>
                  <a:pt x="959330" y="3180507"/>
                  <a:pt x="963100" y="3175706"/>
                </a:cubicBezTo>
                <a:cubicBezTo>
                  <a:pt x="969956" y="3167134"/>
                  <a:pt x="969956" y="3167134"/>
                  <a:pt x="963100" y="3165419"/>
                </a:cubicBezTo>
                <a:cubicBezTo>
                  <a:pt x="957959" y="3164047"/>
                  <a:pt x="956245" y="3160618"/>
                  <a:pt x="956245" y="3153075"/>
                </a:cubicBezTo>
                <a:cubicBezTo>
                  <a:pt x="956245" y="3147245"/>
                  <a:pt x="957959" y="3142445"/>
                  <a:pt x="959672" y="3142445"/>
                </a:cubicBezTo>
                <a:cubicBezTo>
                  <a:pt x="961729" y="3142445"/>
                  <a:pt x="963100" y="3145188"/>
                  <a:pt x="963100" y="3148960"/>
                </a:cubicBezTo>
                <a:cubicBezTo>
                  <a:pt x="963100" y="3152732"/>
                  <a:pt x="967214" y="3156847"/>
                  <a:pt x="973384" y="3159590"/>
                </a:cubicBezTo>
                <a:cubicBezTo>
                  <a:pt x="983324" y="3163705"/>
                  <a:pt x="987437" y="3169877"/>
                  <a:pt x="979896" y="3169877"/>
                </a:cubicBezTo>
                <a:cubicBezTo>
                  <a:pt x="977497" y="3169877"/>
                  <a:pt x="976811" y="3175020"/>
                  <a:pt x="978525" y="3184621"/>
                </a:cubicBezTo>
                <a:cubicBezTo>
                  <a:pt x="980239" y="3197652"/>
                  <a:pt x="979896" y="3198337"/>
                  <a:pt x="975440" y="3192851"/>
                </a:cubicBezTo>
                <a:cubicBezTo>
                  <a:pt x="970641" y="3186679"/>
                  <a:pt x="964129" y="3190451"/>
                  <a:pt x="968242" y="3197309"/>
                </a:cubicBezTo>
                <a:cubicBezTo>
                  <a:pt x="969270" y="3199023"/>
                  <a:pt x="971670" y="3207253"/>
                  <a:pt x="973041" y="3215140"/>
                </a:cubicBezTo>
                <a:cubicBezTo>
                  <a:pt x="975440" y="3225769"/>
                  <a:pt x="976126" y="3227484"/>
                  <a:pt x="976469" y="3220626"/>
                </a:cubicBezTo>
                <a:cubicBezTo>
                  <a:pt x="976811" y="3213768"/>
                  <a:pt x="978182" y="3211711"/>
                  <a:pt x="981953" y="3213082"/>
                </a:cubicBezTo>
                <a:cubicBezTo>
                  <a:pt x="986066" y="3214797"/>
                  <a:pt x="987095" y="3211368"/>
                  <a:pt x="987437" y="3195251"/>
                </a:cubicBezTo>
                <a:cubicBezTo>
                  <a:pt x="987437" y="3162333"/>
                  <a:pt x="989151" y="3135930"/>
                  <a:pt x="993265" y="3096153"/>
                </a:cubicBezTo>
                <a:cubicBezTo>
                  <a:pt x="995321" y="3075579"/>
                  <a:pt x="996350" y="3035460"/>
                  <a:pt x="996007" y="3006999"/>
                </a:cubicBezTo>
                <a:cubicBezTo>
                  <a:pt x="994979" y="2957279"/>
                  <a:pt x="998406" y="2926418"/>
                  <a:pt x="1004576" y="2926418"/>
                </a:cubicBezTo>
                <a:cubicBezTo>
                  <a:pt x="1008690" y="2926418"/>
                  <a:pt x="1008347" y="2949392"/>
                  <a:pt x="1004234" y="2952135"/>
                </a:cubicBezTo>
                <a:cubicBezTo>
                  <a:pt x="1002177" y="2953507"/>
                  <a:pt x="1001834" y="2956250"/>
                  <a:pt x="1003891" y="2959679"/>
                </a:cubicBezTo>
                <a:cubicBezTo>
                  <a:pt x="1005605" y="2962765"/>
                  <a:pt x="1005947" y="2991569"/>
                  <a:pt x="1004919" y="3023801"/>
                </a:cubicBezTo>
                <a:cubicBezTo>
                  <a:pt x="1003205" y="3077980"/>
                  <a:pt x="1003548" y="3082094"/>
                  <a:pt x="1008690" y="3077637"/>
                </a:cubicBezTo>
                <a:cubicBezTo>
                  <a:pt x="1013489" y="3073865"/>
                  <a:pt x="1014517" y="3073865"/>
                  <a:pt x="1014517" y="3077637"/>
                </a:cubicBezTo>
                <a:cubicBezTo>
                  <a:pt x="1014517" y="3080380"/>
                  <a:pt x="1012117" y="3085523"/>
                  <a:pt x="1009375" y="3088952"/>
                </a:cubicBezTo>
                <a:cubicBezTo>
                  <a:pt x="1002520" y="3097868"/>
                  <a:pt x="1002862" y="3119470"/>
                  <a:pt x="1009718" y="3132501"/>
                </a:cubicBezTo>
                <a:cubicBezTo>
                  <a:pt x="1012803" y="3139016"/>
                  <a:pt x="1014174" y="3146560"/>
                  <a:pt x="1012803" y="3152732"/>
                </a:cubicBezTo>
                <a:cubicBezTo>
                  <a:pt x="1011089" y="3160276"/>
                  <a:pt x="1012460" y="3163362"/>
                  <a:pt x="1017945" y="3167476"/>
                </a:cubicBezTo>
                <a:cubicBezTo>
                  <a:pt x="1024800" y="3172277"/>
                  <a:pt x="1024800" y="3172620"/>
                  <a:pt x="1018630" y="3173992"/>
                </a:cubicBezTo>
                <a:cubicBezTo>
                  <a:pt x="1013146" y="3175706"/>
                  <a:pt x="1012460" y="3178106"/>
                  <a:pt x="1014517" y="3193880"/>
                </a:cubicBezTo>
                <a:cubicBezTo>
                  <a:pt x="1015888" y="3203824"/>
                  <a:pt x="1015545" y="3219597"/>
                  <a:pt x="1013831" y="3229541"/>
                </a:cubicBezTo>
                <a:cubicBezTo>
                  <a:pt x="1010404" y="3250115"/>
                  <a:pt x="1013489" y="3333783"/>
                  <a:pt x="1018287" y="3352985"/>
                </a:cubicBezTo>
                <a:cubicBezTo>
                  <a:pt x="1020344" y="3360186"/>
                  <a:pt x="1020687" y="3371845"/>
                  <a:pt x="1019659" y="3379046"/>
                </a:cubicBezTo>
                <a:cubicBezTo>
                  <a:pt x="1018287" y="3387618"/>
                  <a:pt x="1019316" y="3396191"/>
                  <a:pt x="1022401" y="3403735"/>
                </a:cubicBezTo>
                <a:cubicBezTo>
                  <a:pt x="1025143" y="3409907"/>
                  <a:pt x="1028571" y="3421565"/>
                  <a:pt x="1029599" y="3429795"/>
                </a:cubicBezTo>
                <a:cubicBezTo>
                  <a:pt x="1030627" y="3437682"/>
                  <a:pt x="1032684" y="3450712"/>
                  <a:pt x="1033712" y="3458941"/>
                </a:cubicBezTo>
                <a:cubicBezTo>
                  <a:pt x="1035083" y="3466828"/>
                  <a:pt x="1038168" y="3475058"/>
                  <a:pt x="1040911" y="3477458"/>
                </a:cubicBezTo>
                <a:cubicBezTo>
                  <a:pt x="1044338" y="3479858"/>
                  <a:pt x="1045024" y="3483973"/>
                  <a:pt x="1043653" y="3489117"/>
                </a:cubicBezTo>
                <a:cubicBezTo>
                  <a:pt x="1041253" y="3496660"/>
                  <a:pt x="1040911" y="3500089"/>
                  <a:pt x="1041939" y="3581357"/>
                </a:cubicBezTo>
                <a:cubicBezTo>
                  <a:pt x="1042625" y="3623876"/>
                  <a:pt x="1043310" y="3628334"/>
                  <a:pt x="1045710" y="3612561"/>
                </a:cubicBezTo>
                <a:cubicBezTo>
                  <a:pt x="1049480" y="3589586"/>
                  <a:pt x="1051537" y="3587186"/>
                  <a:pt x="1054279" y="3601588"/>
                </a:cubicBezTo>
                <a:cubicBezTo>
                  <a:pt x="1055650" y="3607760"/>
                  <a:pt x="1058735" y="3613589"/>
                  <a:pt x="1061135" y="3614618"/>
                </a:cubicBezTo>
                <a:cubicBezTo>
                  <a:pt x="1067305" y="3617018"/>
                  <a:pt x="1067305" y="3622505"/>
                  <a:pt x="1060792" y="3627305"/>
                </a:cubicBezTo>
                <a:cubicBezTo>
                  <a:pt x="1053251" y="3632792"/>
                  <a:pt x="1049137" y="3685941"/>
                  <a:pt x="1048795" y="3775781"/>
                </a:cubicBezTo>
                <a:cubicBezTo>
                  <a:pt x="1048795" y="3817615"/>
                  <a:pt x="1047423" y="3855334"/>
                  <a:pt x="1046052" y="3859792"/>
                </a:cubicBezTo>
                <a:cubicBezTo>
                  <a:pt x="1044338" y="3864249"/>
                  <a:pt x="1045024" y="3876594"/>
                  <a:pt x="1046738" y="3887566"/>
                </a:cubicBezTo>
                <a:cubicBezTo>
                  <a:pt x="1050166" y="3906426"/>
                  <a:pt x="1050851" y="3907112"/>
                  <a:pt x="1056336" y="3901625"/>
                </a:cubicBezTo>
                <a:cubicBezTo>
                  <a:pt x="1061820" y="3895796"/>
                  <a:pt x="1062506" y="3895796"/>
                  <a:pt x="1064562" y="3901625"/>
                </a:cubicBezTo>
                <a:cubicBezTo>
                  <a:pt x="1065933" y="3904711"/>
                  <a:pt x="1065248" y="3918427"/>
                  <a:pt x="1062849" y="3932143"/>
                </a:cubicBezTo>
                <a:cubicBezTo>
                  <a:pt x="1057707" y="3965405"/>
                  <a:pt x="1057364" y="4019583"/>
                  <a:pt x="1062163" y="4031584"/>
                </a:cubicBezTo>
                <a:cubicBezTo>
                  <a:pt x="1064220" y="4037071"/>
                  <a:pt x="1065933" y="4047015"/>
                  <a:pt x="1065933" y="4053873"/>
                </a:cubicBezTo>
                <a:cubicBezTo>
                  <a:pt x="1065933" y="4061074"/>
                  <a:pt x="1068333" y="4070332"/>
                  <a:pt x="1071418" y="4074447"/>
                </a:cubicBezTo>
                <a:cubicBezTo>
                  <a:pt x="1081701" y="4089192"/>
                  <a:pt x="1083758" y="4083362"/>
                  <a:pt x="1081701" y="4048729"/>
                </a:cubicBezTo>
                <a:cubicBezTo>
                  <a:pt x="1079987" y="4027470"/>
                  <a:pt x="1080330" y="4016497"/>
                  <a:pt x="1082387" y="4018554"/>
                </a:cubicBezTo>
                <a:cubicBezTo>
                  <a:pt x="1084101" y="4020612"/>
                  <a:pt x="1086500" y="4035699"/>
                  <a:pt x="1087871" y="4052158"/>
                </a:cubicBezTo>
                <a:cubicBezTo>
                  <a:pt x="1089928" y="4086106"/>
                  <a:pt x="1090956" y="4088849"/>
                  <a:pt x="1100554" y="4088849"/>
                </a:cubicBezTo>
                <a:cubicBezTo>
                  <a:pt x="1107067" y="4088849"/>
                  <a:pt x="1107410" y="4087477"/>
                  <a:pt x="1105353" y="4060731"/>
                </a:cubicBezTo>
                <a:cubicBezTo>
                  <a:pt x="1103982" y="4044958"/>
                  <a:pt x="1101582" y="4026784"/>
                  <a:pt x="1100211" y="4020269"/>
                </a:cubicBezTo>
                <a:cubicBezTo>
                  <a:pt x="1097469" y="4008953"/>
                  <a:pt x="1097469" y="4009296"/>
                  <a:pt x="1097126" y="4026441"/>
                </a:cubicBezTo>
                <a:cubicBezTo>
                  <a:pt x="1096441" y="4056959"/>
                  <a:pt x="1089928" y="4046672"/>
                  <a:pt x="1089585" y="4014439"/>
                </a:cubicBezTo>
                <a:cubicBezTo>
                  <a:pt x="1089242" y="3996609"/>
                  <a:pt x="1088214" y="3987693"/>
                  <a:pt x="1086843" y="3992837"/>
                </a:cubicBezTo>
                <a:cubicBezTo>
                  <a:pt x="1082730" y="4008267"/>
                  <a:pt x="1078616" y="3993523"/>
                  <a:pt x="1081016" y="3970891"/>
                </a:cubicBezTo>
                <a:cubicBezTo>
                  <a:pt x="1084443" y="3941402"/>
                  <a:pt x="1088214" y="3936258"/>
                  <a:pt x="1093356" y="3955461"/>
                </a:cubicBezTo>
                <a:cubicBezTo>
                  <a:pt x="1099526" y="3979121"/>
                  <a:pt x="1100897" y="3983236"/>
                  <a:pt x="1101925" y="3981864"/>
                </a:cubicBezTo>
                <a:cubicBezTo>
                  <a:pt x="1102953" y="3980835"/>
                  <a:pt x="1107752" y="3893396"/>
                  <a:pt x="1112208" y="3797384"/>
                </a:cubicBezTo>
                <a:cubicBezTo>
                  <a:pt x="1113237" y="3773724"/>
                  <a:pt x="1114265" y="3729490"/>
                  <a:pt x="1114608" y="3698629"/>
                </a:cubicBezTo>
                <a:cubicBezTo>
                  <a:pt x="1114608" y="3662624"/>
                  <a:pt x="1115979" y="3643765"/>
                  <a:pt x="1118378" y="3646165"/>
                </a:cubicBezTo>
                <a:cubicBezTo>
                  <a:pt x="1121463" y="3649251"/>
                  <a:pt x="1119407" y="4188633"/>
                  <a:pt x="1115979" y="4239725"/>
                </a:cubicBezTo>
                <a:cubicBezTo>
                  <a:pt x="1111523" y="4301104"/>
                  <a:pt x="1110495" y="4308648"/>
                  <a:pt x="1105353" y="4318935"/>
                </a:cubicBezTo>
                <a:cubicBezTo>
                  <a:pt x="1096098" y="4336423"/>
                  <a:pt x="1095412" y="4327507"/>
                  <a:pt x="1103639" y="4297332"/>
                </a:cubicBezTo>
                <a:cubicBezTo>
                  <a:pt x="1110837" y="4270586"/>
                  <a:pt x="1111180" y="4264757"/>
                  <a:pt x="1109123" y="4192405"/>
                </a:cubicBezTo>
                <a:cubicBezTo>
                  <a:pt x="1108095" y="4150228"/>
                  <a:pt x="1106038" y="4114223"/>
                  <a:pt x="1105010" y="4112166"/>
                </a:cubicBezTo>
                <a:cubicBezTo>
                  <a:pt x="1103639" y="4110451"/>
                  <a:pt x="1099183" y="4109423"/>
                  <a:pt x="1094727" y="4110451"/>
                </a:cubicBezTo>
                <a:cubicBezTo>
                  <a:pt x="1088214" y="4111480"/>
                  <a:pt x="1083415" y="4108394"/>
                  <a:pt x="1070732" y="4093649"/>
                </a:cubicBezTo>
                <a:cubicBezTo>
                  <a:pt x="1062163" y="4083362"/>
                  <a:pt x="1053594" y="4076161"/>
                  <a:pt x="1051537" y="4077190"/>
                </a:cubicBezTo>
                <a:cubicBezTo>
                  <a:pt x="1047766" y="4079590"/>
                  <a:pt x="1051194" y="4208864"/>
                  <a:pt x="1055993" y="4234581"/>
                </a:cubicBezTo>
                <a:cubicBezTo>
                  <a:pt x="1057707" y="4244183"/>
                  <a:pt x="1060449" y="4268871"/>
                  <a:pt x="1062163" y="4289445"/>
                </a:cubicBezTo>
                <a:cubicBezTo>
                  <a:pt x="1063877" y="4310362"/>
                  <a:pt x="1067647" y="4333337"/>
                  <a:pt x="1070047" y="4340880"/>
                </a:cubicBezTo>
                <a:cubicBezTo>
                  <a:pt x="1076217" y="4357683"/>
                  <a:pt x="1071761" y="4401917"/>
                  <a:pt x="1055307" y="4491756"/>
                </a:cubicBezTo>
                <a:cubicBezTo>
                  <a:pt x="1043653" y="4557250"/>
                  <a:pt x="1040911" y="4564794"/>
                  <a:pt x="1032684" y="4557936"/>
                </a:cubicBezTo>
                <a:cubicBezTo>
                  <a:pt x="1028913" y="4554850"/>
                  <a:pt x="1026857" y="4554507"/>
                  <a:pt x="1025828" y="4557250"/>
                </a:cubicBezTo>
                <a:cubicBezTo>
                  <a:pt x="1025143" y="4559308"/>
                  <a:pt x="1022401" y="4564108"/>
                  <a:pt x="1019659" y="4567537"/>
                </a:cubicBezTo>
                <a:cubicBezTo>
                  <a:pt x="1014860" y="4574052"/>
                  <a:pt x="1014860" y="4574052"/>
                  <a:pt x="1014517" y="4567537"/>
                </a:cubicBezTo>
                <a:cubicBezTo>
                  <a:pt x="1014517" y="4558622"/>
                  <a:pt x="1008004" y="4564794"/>
                  <a:pt x="1005947" y="4575767"/>
                </a:cubicBezTo>
                <a:cubicBezTo>
                  <a:pt x="1003891" y="4586397"/>
                  <a:pt x="1001834" y="4587768"/>
                  <a:pt x="999435" y="4579882"/>
                </a:cubicBezTo>
                <a:cubicBezTo>
                  <a:pt x="998064" y="4576110"/>
                  <a:pt x="993950" y="4572338"/>
                  <a:pt x="990522" y="4571309"/>
                </a:cubicBezTo>
                <a:cubicBezTo>
                  <a:pt x="986752" y="4570281"/>
                  <a:pt x="983667" y="4567194"/>
                  <a:pt x="983667" y="4564108"/>
                </a:cubicBezTo>
                <a:cubicBezTo>
                  <a:pt x="983667" y="4557250"/>
                  <a:pt x="973726" y="4556907"/>
                  <a:pt x="971327" y="4563423"/>
                </a:cubicBezTo>
                <a:cubicBezTo>
                  <a:pt x="970299" y="4566166"/>
                  <a:pt x="970984" y="4579196"/>
                  <a:pt x="973041" y="4591883"/>
                </a:cubicBezTo>
                <a:cubicBezTo>
                  <a:pt x="974755" y="4604571"/>
                  <a:pt x="976811" y="4627202"/>
                  <a:pt x="977154" y="4641947"/>
                </a:cubicBezTo>
                <a:cubicBezTo>
                  <a:pt x="977840" y="4674522"/>
                  <a:pt x="983667" y="4677265"/>
                  <a:pt x="983667" y="4645376"/>
                </a:cubicBezTo>
                <a:cubicBezTo>
                  <a:pt x="983667" y="4612800"/>
                  <a:pt x="988809" y="4606971"/>
                  <a:pt x="993265" y="4634403"/>
                </a:cubicBezTo>
                <a:lnTo>
                  <a:pt x="996350" y="4656348"/>
                </a:lnTo>
                <a:lnTo>
                  <a:pt x="997035" y="4629259"/>
                </a:lnTo>
                <a:cubicBezTo>
                  <a:pt x="997378" y="4608685"/>
                  <a:pt x="998406" y="4602856"/>
                  <a:pt x="1001491" y="4605942"/>
                </a:cubicBezTo>
                <a:cubicBezTo>
                  <a:pt x="1010404" y="4614858"/>
                  <a:pt x="1006633" y="4872033"/>
                  <a:pt x="997378" y="4881977"/>
                </a:cubicBezTo>
                <a:cubicBezTo>
                  <a:pt x="996007" y="4883348"/>
                  <a:pt x="992236" y="4867232"/>
                  <a:pt x="988809" y="4845972"/>
                </a:cubicBezTo>
                <a:cubicBezTo>
                  <a:pt x="985381" y="4824712"/>
                  <a:pt x="980582" y="4800366"/>
                  <a:pt x="978525" y="4791794"/>
                </a:cubicBezTo>
                <a:cubicBezTo>
                  <a:pt x="974412" y="4777049"/>
                  <a:pt x="974069" y="4776706"/>
                  <a:pt x="971670" y="4785622"/>
                </a:cubicBezTo>
                <a:cubicBezTo>
                  <a:pt x="970299" y="4790422"/>
                  <a:pt x="969956" y="4809625"/>
                  <a:pt x="970641" y="4827456"/>
                </a:cubicBezTo>
                <a:cubicBezTo>
                  <a:pt x="970984" y="4845629"/>
                  <a:pt x="970641" y="4860374"/>
                  <a:pt x="969613" y="4860374"/>
                </a:cubicBezTo>
                <a:cubicBezTo>
                  <a:pt x="966528" y="4860374"/>
                  <a:pt x="964471" y="4838428"/>
                  <a:pt x="956245" y="4697839"/>
                </a:cubicBezTo>
                <a:cubicBezTo>
                  <a:pt x="954188" y="4665950"/>
                  <a:pt x="952131" y="4639203"/>
                  <a:pt x="951446" y="4638175"/>
                </a:cubicBezTo>
                <a:cubicBezTo>
                  <a:pt x="950417" y="4637489"/>
                  <a:pt x="948018" y="4640575"/>
                  <a:pt x="945276" y="4645033"/>
                </a:cubicBezTo>
                <a:cubicBezTo>
                  <a:pt x="942191" y="4650176"/>
                  <a:pt x="941162" y="4663206"/>
                  <a:pt x="941505" y="4685152"/>
                </a:cubicBezTo>
                <a:cubicBezTo>
                  <a:pt x="942534" y="4720814"/>
                  <a:pt x="940134" y="4723214"/>
                  <a:pt x="934307" y="4693725"/>
                </a:cubicBezTo>
                <a:cubicBezTo>
                  <a:pt x="932250" y="4682752"/>
                  <a:pt x="928137" y="4673151"/>
                  <a:pt x="925737" y="4672465"/>
                </a:cubicBezTo>
                <a:cubicBezTo>
                  <a:pt x="921624" y="4671093"/>
                  <a:pt x="921281" y="4677951"/>
                  <a:pt x="923338" y="4712927"/>
                </a:cubicBezTo>
                <a:cubicBezTo>
                  <a:pt x="925395" y="4748589"/>
                  <a:pt x="924709" y="4755447"/>
                  <a:pt x="920253" y="4758876"/>
                </a:cubicBezTo>
                <a:cubicBezTo>
                  <a:pt x="917511" y="4760933"/>
                  <a:pt x="914083" y="4768820"/>
                  <a:pt x="913397" y="4776021"/>
                </a:cubicBezTo>
                <a:cubicBezTo>
                  <a:pt x="910655" y="4795566"/>
                  <a:pt x="909284" y="4794880"/>
                  <a:pt x="906542" y="4773277"/>
                </a:cubicBezTo>
                <a:cubicBezTo>
                  <a:pt x="903800" y="4753389"/>
                  <a:pt x="897972" y="4743445"/>
                  <a:pt x="897972" y="4758876"/>
                </a:cubicBezTo>
                <a:cubicBezTo>
                  <a:pt x="897972" y="4778078"/>
                  <a:pt x="891802" y="4766076"/>
                  <a:pt x="885975" y="4736244"/>
                </a:cubicBezTo>
                <a:cubicBezTo>
                  <a:pt x="878777" y="4697839"/>
                  <a:pt x="874321" y="4687895"/>
                  <a:pt x="873978" y="4709155"/>
                </a:cubicBezTo>
                <a:cubicBezTo>
                  <a:pt x="873978" y="4723900"/>
                  <a:pt x="873978" y="4724243"/>
                  <a:pt x="867122" y="4718070"/>
                </a:cubicBezTo>
                <a:cubicBezTo>
                  <a:pt x="860267" y="4711898"/>
                  <a:pt x="860267" y="4712241"/>
                  <a:pt x="859924" y="4726986"/>
                </a:cubicBezTo>
                <a:cubicBezTo>
                  <a:pt x="859581" y="4742759"/>
                  <a:pt x="854783" y="4774649"/>
                  <a:pt x="853411" y="4770534"/>
                </a:cubicBezTo>
                <a:cubicBezTo>
                  <a:pt x="851355" y="4764019"/>
                  <a:pt x="850669" y="4759904"/>
                  <a:pt x="850326" y="4744817"/>
                </a:cubicBezTo>
                <a:cubicBezTo>
                  <a:pt x="849984" y="4730072"/>
                  <a:pt x="849641" y="4729386"/>
                  <a:pt x="844842" y="4735558"/>
                </a:cubicBezTo>
                <a:cubicBezTo>
                  <a:pt x="840043" y="4742073"/>
                  <a:pt x="840043" y="4741731"/>
                  <a:pt x="839700" y="4734530"/>
                </a:cubicBezTo>
                <a:cubicBezTo>
                  <a:pt x="839700" y="4730072"/>
                  <a:pt x="838329" y="4726643"/>
                  <a:pt x="836615" y="4726643"/>
                </a:cubicBezTo>
                <a:cubicBezTo>
                  <a:pt x="835244" y="4726643"/>
                  <a:pt x="831816" y="4717042"/>
                  <a:pt x="829417" y="4705383"/>
                </a:cubicBezTo>
                <a:cubicBezTo>
                  <a:pt x="827018" y="4693382"/>
                  <a:pt x="824275" y="4682409"/>
                  <a:pt x="823247" y="4680694"/>
                </a:cubicBezTo>
                <a:cubicBezTo>
                  <a:pt x="819819" y="4674522"/>
                  <a:pt x="816049" y="4692696"/>
                  <a:pt x="813992" y="4723900"/>
                </a:cubicBezTo>
                <a:cubicBezTo>
                  <a:pt x="810564" y="4779107"/>
                  <a:pt x="808508" y="4798652"/>
                  <a:pt x="805423" y="4798652"/>
                </a:cubicBezTo>
                <a:cubicBezTo>
                  <a:pt x="804051" y="4798652"/>
                  <a:pt x="801652" y="4784250"/>
                  <a:pt x="800281" y="4767105"/>
                </a:cubicBezTo>
                <a:cubicBezTo>
                  <a:pt x="795825" y="4716356"/>
                  <a:pt x="792740" y="4698182"/>
                  <a:pt x="788626" y="4700925"/>
                </a:cubicBezTo>
                <a:cubicBezTo>
                  <a:pt x="786913" y="4701611"/>
                  <a:pt x="784513" y="4712584"/>
                  <a:pt x="783142" y="4725271"/>
                </a:cubicBezTo>
                <a:cubicBezTo>
                  <a:pt x="781428" y="4742073"/>
                  <a:pt x="779714" y="4747217"/>
                  <a:pt x="776286" y="4745845"/>
                </a:cubicBezTo>
                <a:cubicBezTo>
                  <a:pt x="773544" y="4744817"/>
                  <a:pt x="770802" y="4745845"/>
                  <a:pt x="770116" y="4748246"/>
                </a:cubicBezTo>
                <a:cubicBezTo>
                  <a:pt x="767031" y="4756818"/>
                  <a:pt x="763946" y="4747217"/>
                  <a:pt x="761890" y="4723557"/>
                </a:cubicBezTo>
                <a:cubicBezTo>
                  <a:pt x="758119" y="4680351"/>
                  <a:pt x="754006" y="4693725"/>
                  <a:pt x="754006" y="4748246"/>
                </a:cubicBezTo>
                <a:cubicBezTo>
                  <a:pt x="754006" y="4797623"/>
                  <a:pt x="753663" y="4801395"/>
                  <a:pt x="747836" y="4799681"/>
                </a:cubicBezTo>
                <a:cubicBezTo>
                  <a:pt x="743037" y="4798652"/>
                  <a:pt x="742009" y="4795566"/>
                  <a:pt x="743037" y="4786993"/>
                </a:cubicBezTo>
                <a:cubicBezTo>
                  <a:pt x="743723" y="4780135"/>
                  <a:pt x="741323" y="4768477"/>
                  <a:pt x="736524" y="4757504"/>
                </a:cubicBezTo>
                <a:cubicBezTo>
                  <a:pt x="729326" y="4740702"/>
                  <a:pt x="728640" y="4740016"/>
                  <a:pt x="725555" y="4747560"/>
                </a:cubicBezTo>
                <a:cubicBezTo>
                  <a:pt x="723841" y="4752018"/>
                  <a:pt x="723156" y="4767791"/>
                  <a:pt x="724184" y="4782536"/>
                </a:cubicBezTo>
                <a:cubicBezTo>
                  <a:pt x="725213" y="4796937"/>
                  <a:pt x="724870" y="4808939"/>
                  <a:pt x="723156" y="4808939"/>
                </a:cubicBezTo>
                <a:cubicBezTo>
                  <a:pt x="716986" y="4808939"/>
                  <a:pt x="713558" y="4798995"/>
                  <a:pt x="711159" y="4776363"/>
                </a:cubicBezTo>
                <a:cubicBezTo>
                  <a:pt x="709788" y="4763333"/>
                  <a:pt x="706703" y="4747903"/>
                  <a:pt x="703960" y="4742073"/>
                </a:cubicBezTo>
                <a:cubicBezTo>
                  <a:pt x="698819" y="4730758"/>
                  <a:pt x="698476" y="4725957"/>
                  <a:pt x="704646" y="4795223"/>
                </a:cubicBezTo>
                <a:cubicBezTo>
                  <a:pt x="705674" y="4808596"/>
                  <a:pt x="705332" y="4812025"/>
                  <a:pt x="702932" y="4807224"/>
                </a:cubicBezTo>
                <a:cubicBezTo>
                  <a:pt x="701218" y="4803453"/>
                  <a:pt x="699504" y="4795909"/>
                  <a:pt x="699504" y="4790079"/>
                </a:cubicBezTo>
                <a:cubicBezTo>
                  <a:pt x="699162" y="4784593"/>
                  <a:pt x="697448" y="4777392"/>
                  <a:pt x="695734" y="4774649"/>
                </a:cubicBezTo>
                <a:cubicBezTo>
                  <a:pt x="692649" y="4770191"/>
                  <a:pt x="691620" y="4770191"/>
                  <a:pt x="688878" y="4775335"/>
                </a:cubicBezTo>
                <a:cubicBezTo>
                  <a:pt x="686822" y="4778421"/>
                  <a:pt x="683051" y="4783221"/>
                  <a:pt x="680652" y="4785965"/>
                </a:cubicBezTo>
                <a:cubicBezTo>
                  <a:pt x="677909" y="4788708"/>
                  <a:pt x="675167" y="4795223"/>
                  <a:pt x="674482" y="4800709"/>
                </a:cubicBezTo>
                <a:cubicBezTo>
                  <a:pt x="673110" y="4809282"/>
                  <a:pt x="672768" y="4809968"/>
                  <a:pt x="670368" y="4803795"/>
                </a:cubicBezTo>
                <a:cubicBezTo>
                  <a:pt x="662484" y="4783564"/>
                  <a:pt x="661799" y="4783221"/>
                  <a:pt x="661799" y="4800366"/>
                </a:cubicBezTo>
                <a:cubicBezTo>
                  <a:pt x="661456" y="4809625"/>
                  <a:pt x="663170" y="4833628"/>
                  <a:pt x="665569" y="4853516"/>
                </a:cubicBezTo>
                <a:cubicBezTo>
                  <a:pt x="669340" y="4889520"/>
                  <a:pt x="667969" y="4908380"/>
                  <a:pt x="661113" y="4908380"/>
                </a:cubicBezTo>
                <a:cubicBezTo>
                  <a:pt x="658714" y="4908380"/>
                  <a:pt x="658371" y="4901865"/>
                  <a:pt x="659742" y="4889520"/>
                </a:cubicBezTo>
                <a:cubicBezTo>
                  <a:pt x="662827" y="4866889"/>
                  <a:pt x="659742" y="4850430"/>
                  <a:pt x="653572" y="4856602"/>
                </a:cubicBezTo>
                <a:cubicBezTo>
                  <a:pt x="650487" y="4859688"/>
                  <a:pt x="648088" y="4856945"/>
                  <a:pt x="643632" y="4844258"/>
                </a:cubicBezTo>
                <a:lnTo>
                  <a:pt x="637462" y="4827798"/>
                </a:lnTo>
                <a:lnTo>
                  <a:pt x="638490" y="4842543"/>
                </a:lnTo>
                <a:cubicBezTo>
                  <a:pt x="639518" y="4859002"/>
                  <a:pt x="636090" y="4861403"/>
                  <a:pt x="630949" y="4847687"/>
                </a:cubicBezTo>
                <a:cubicBezTo>
                  <a:pt x="628207" y="4840143"/>
                  <a:pt x="627864" y="4843572"/>
                  <a:pt x="629235" y="4863803"/>
                </a:cubicBezTo>
                <a:cubicBezTo>
                  <a:pt x="631634" y="4898093"/>
                  <a:pt x="637119" y="4929640"/>
                  <a:pt x="641575" y="4935126"/>
                </a:cubicBezTo>
                <a:cubicBezTo>
                  <a:pt x="646374" y="4940613"/>
                  <a:pt x="649802" y="4987247"/>
                  <a:pt x="645345" y="4987247"/>
                </a:cubicBezTo>
                <a:cubicBezTo>
                  <a:pt x="643632" y="4987247"/>
                  <a:pt x="628549" y="4928268"/>
                  <a:pt x="612096" y="4856259"/>
                </a:cubicBezTo>
                <a:close/>
                <a:moveTo>
                  <a:pt x="626150" y="4825398"/>
                </a:moveTo>
                <a:cubicBezTo>
                  <a:pt x="625122" y="4822998"/>
                  <a:pt x="624436" y="4824712"/>
                  <a:pt x="624436" y="4829513"/>
                </a:cubicBezTo>
                <a:cubicBezTo>
                  <a:pt x="624436" y="4834314"/>
                  <a:pt x="625122" y="4836028"/>
                  <a:pt x="626150" y="4833971"/>
                </a:cubicBezTo>
                <a:cubicBezTo>
                  <a:pt x="626835" y="4831570"/>
                  <a:pt x="626835" y="4827456"/>
                  <a:pt x="626150" y="4825398"/>
                </a:cubicBezTo>
                <a:close/>
              </a:path>
            </a:pathLst>
          </a:custGeom>
          <a:ln w="343" cap="flat">
            <a:noFill/>
            <a:prstDash val="solid"/>
            <a:miter/>
          </a:ln>
          <a:effectLst>
            <a:outerShdw blurRad="639415" dist="254000" dir="18900000" sx="95000" sy="95000" algn="ctr" rotWithShape="0">
              <a:srgbClr val="000000">
                <a:alpha val="4007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33" name="Freeform 2332">
            <a:extLst>
              <a:ext uri="{FF2B5EF4-FFF2-40B4-BE49-F238E27FC236}">
                <a16:creationId xmlns:a16="http://schemas.microsoft.com/office/drawing/2014/main" id="{89DDD66F-DFAD-8041-9731-808D760E58F3}"/>
              </a:ext>
            </a:extLst>
          </p:cNvPr>
          <p:cNvSpPr/>
          <p:nvPr/>
        </p:nvSpPr>
        <p:spPr>
          <a:xfrm rot="3885744" flipV="1">
            <a:off x="3954338" y="2926852"/>
            <a:ext cx="1191848" cy="3160890"/>
          </a:xfrm>
          <a:custGeom>
            <a:avLst/>
            <a:gdLst>
              <a:gd name="connsiteX0" fmla="*/ 612096 w 1192542"/>
              <a:gd name="connsiteY0" fmla="*/ 4856259 h 4994143"/>
              <a:gd name="connsiteX1" fmla="*/ 578161 w 1192542"/>
              <a:gd name="connsiteY1" fmla="*/ 4721499 h 4994143"/>
              <a:gd name="connsiteX2" fmla="*/ 589130 w 1192542"/>
              <a:gd name="connsiteY2" fmla="*/ 4856945 h 4994143"/>
              <a:gd name="connsiteX3" fmla="*/ 580903 w 1192542"/>
              <a:gd name="connsiteY3" fmla="*/ 4862431 h 4994143"/>
              <a:gd name="connsiteX4" fmla="*/ 568563 w 1192542"/>
              <a:gd name="connsiteY4" fmla="*/ 4838428 h 4994143"/>
              <a:gd name="connsiteX5" fmla="*/ 558965 w 1192542"/>
              <a:gd name="connsiteY5" fmla="*/ 4830199 h 4994143"/>
              <a:gd name="connsiteX6" fmla="*/ 542855 w 1192542"/>
              <a:gd name="connsiteY6" fmla="*/ 4791794 h 4994143"/>
              <a:gd name="connsiteX7" fmla="*/ 551424 w 1192542"/>
              <a:gd name="connsiteY7" fmla="*/ 4862088 h 4994143"/>
              <a:gd name="connsiteX8" fmla="*/ 539770 w 1192542"/>
              <a:gd name="connsiteY8" fmla="*/ 4835685 h 4994143"/>
              <a:gd name="connsiteX9" fmla="*/ 518518 w 1192542"/>
              <a:gd name="connsiteY9" fmla="*/ 4793508 h 4994143"/>
              <a:gd name="connsiteX10" fmla="*/ 506178 w 1192542"/>
              <a:gd name="connsiteY10" fmla="*/ 4779792 h 4994143"/>
              <a:gd name="connsiteX11" fmla="*/ 508577 w 1192542"/>
              <a:gd name="connsiteY11" fmla="*/ 4791108 h 4994143"/>
              <a:gd name="connsiteX12" fmla="*/ 503778 w 1192542"/>
              <a:gd name="connsiteY12" fmla="*/ 4804481 h 4994143"/>
              <a:gd name="connsiteX13" fmla="*/ 502064 w 1192542"/>
              <a:gd name="connsiteY13" fmla="*/ 4818197 h 4994143"/>
              <a:gd name="connsiteX14" fmla="*/ 502407 w 1192542"/>
              <a:gd name="connsiteY14" fmla="*/ 4836371 h 4994143"/>
              <a:gd name="connsiteX15" fmla="*/ 489039 w 1192542"/>
              <a:gd name="connsiteY15" fmla="*/ 4824369 h 4994143"/>
              <a:gd name="connsiteX16" fmla="*/ 483554 w 1192542"/>
              <a:gd name="connsiteY16" fmla="*/ 4816826 h 4994143"/>
              <a:gd name="connsiteX17" fmla="*/ 477727 w 1192542"/>
              <a:gd name="connsiteY17" fmla="*/ 4826084 h 4994143"/>
              <a:gd name="connsiteX18" fmla="*/ 474299 w 1192542"/>
              <a:gd name="connsiteY18" fmla="*/ 4841172 h 4994143"/>
              <a:gd name="connsiteX19" fmla="*/ 464702 w 1192542"/>
              <a:gd name="connsiteY19" fmla="*/ 4855573 h 4994143"/>
              <a:gd name="connsiteX20" fmla="*/ 456475 w 1192542"/>
              <a:gd name="connsiteY20" fmla="*/ 4852830 h 4994143"/>
              <a:gd name="connsiteX21" fmla="*/ 458189 w 1192542"/>
              <a:gd name="connsiteY21" fmla="*/ 4869289 h 4994143"/>
              <a:gd name="connsiteX22" fmla="*/ 444135 w 1192542"/>
              <a:gd name="connsiteY22" fmla="*/ 4865517 h 4994143"/>
              <a:gd name="connsiteX23" fmla="*/ 426996 w 1192542"/>
              <a:gd name="connsiteY23" fmla="*/ 4845629 h 4994143"/>
              <a:gd name="connsiteX24" fmla="*/ 421854 w 1192542"/>
              <a:gd name="connsiteY24" fmla="*/ 4831227 h 4994143"/>
              <a:gd name="connsiteX25" fmla="*/ 423911 w 1192542"/>
              <a:gd name="connsiteY25" fmla="*/ 4851801 h 4994143"/>
              <a:gd name="connsiteX26" fmla="*/ 416713 w 1192542"/>
              <a:gd name="connsiteY26" fmla="*/ 4854888 h 4994143"/>
              <a:gd name="connsiteX27" fmla="*/ 411914 w 1192542"/>
              <a:gd name="connsiteY27" fmla="*/ 4841514 h 4994143"/>
              <a:gd name="connsiteX28" fmla="*/ 409172 w 1192542"/>
              <a:gd name="connsiteY28" fmla="*/ 4856945 h 4994143"/>
              <a:gd name="connsiteX29" fmla="*/ 404030 w 1192542"/>
              <a:gd name="connsiteY29" fmla="*/ 4865517 h 4994143"/>
              <a:gd name="connsiteX30" fmla="*/ 401288 w 1192542"/>
              <a:gd name="connsiteY30" fmla="*/ 4847687 h 4994143"/>
              <a:gd name="connsiteX31" fmla="*/ 395803 w 1192542"/>
              <a:gd name="connsiteY31" fmla="*/ 4836371 h 4994143"/>
              <a:gd name="connsiteX32" fmla="*/ 390319 w 1192542"/>
              <a:gd name="connsiteY32" fmla="*/ 4831227 h 4994143"/>
              <a:gd name="connsiteX33" fmla="*/ 388948 w 1192542"/>
              <a:gd name="connsiteY33" fmla="*/ 4822655 h 4994143"/>
              <a:gd name="connsiteX34" fmla="*/ 387577 w 1192542"/>
              <a:gd name="connsiteY34" fmla="*/ 4808939 h 4994143"/>
              <a:gd name="connsiteX35" fmla="*/ 383806 w 1192542"/>
              <a:gd name="connsiteY35" fmla="*/ 4798652 h 4994143"/>
              <a:gd name="connsiteX36" fmla="*/ 380378 w 1192542"/>
              <a:gd name="connsiteY36" fmla="*/ 4808939 h 4994143"/>
              <a:gd name="connsiteX37" fmla="*/ 371466 w 1192542"/>
              <a:gd name="connsiteY37" fmla="*/ 4801395 h 4994143"/>
              <a:gd name="connsiteX38" fmla="*/ 363240 w 1192542"/>
              <a:gd name="connsiteY38" fmla="*/ 4783221 h 4994143"/>
              <a:gd name="connsiteX39" fmla="*/ 353985 w 1192542"/>
              <a:gd name="connsiteY39" fmla="*/ 4776363 h 4994143"/>
              <a:gd name="connsiteX40" fmla="*/ 349528 w 1192542"/>
              <a:gd name="connsiteY40" fmla="*/ 4791451 h 4994143"/>
              <a:gd name="connsiteX41" fmla="*/ 344730 w 1192542"/>
              <a:gd name="connsiteY41" fmla="*/ 4809282 h 4994143"/>
              <a:gd name="connsiteX42" fmla="*/ 335475 w 1192542"/>
              <a:gd name="connsiteY42" fmla="*/ 4824027 h 4994143"/>
              <a:gd name="connsiteX43" fmla="*/ 323477 w 1192542"/>
              <a:gd name="connsiteY43" fmla="*/ 4828484 h 4994143"/>
              <a:gd name="connsiteX44" fmla="*/ 308738 w 1192542"/>
              <a:gd name="connsiteY44" fmla="*/ 4805167 h 4994143"/>
              <a:gd name="connsiteX45" fmla="*/ 304625 w 1192542"/>
              <a:gd name="connsiteY45" fmla="*/ 4908037 h 4994143"/>
              <a:gd name="connsiteX46" fmla="*/ 299826 w 1192542"/>
              <a:gd name="connsiteY46" fmla="*/ 4920039 h 4994143"/>
              <a:gd name="connsiteX47" fmla="*/ 278573 w 1192542"/>
              <a:gd name="connsiteY47" fmla="*/ 4867232 h 4994143"/>
              <a:gd name="connsiteX48" fmla="*/ 262463 w 1192542"/>
              <a:gd name="connsiteY48" fmla="*/ 4849401 h 4994143"/>
              <a:gd name="connsiteX49" fmla="*/ 256978 w 1192542"/>
              <a:gd name="connsiteY49" fmla="*/ 4860374 h 4994143"/>
              <a:gd name="connsiteX50" fmla="*/ 246695 w 1192542"/>
              <a:gd name="connsiteY50" fmla="*/ 4844601 h 4994143"/>
              <a:gd name="connsiteX51" fmla="*/ 234355 w 1192542"/>
              <a:gd name="connsiteY51" fmla="*/ 4833285 h 4994143"/>
              <a:gd name="connsiteX52" fmla="*/ 225786 w 1192542"/>
              <a:gd name="connsiteY52" fmla="*/ 4845629 h 4994143"/>
              <a:gd name="connsiteX53" fmla="*/ 211046 w 1192542"/>
              <a:gd name="connsiteY53" fmla="*/ 4841514 h 4994143"/>
              <a:gd name="connsiteX54" fmla="*/ 187052 w 1192542"/>
              <a:gd name="connsiteY54" fmla="*/ 4830885 h 4994143"/>
              <a:gd name="connsiteX55" fmla="*/ 170941 w 1192542"/>
              <a:gd name="connsiteY55" fmla="*/ 4821283 h 4994143"/>
              <a:gd name="connsiteX56" fmla="*/ 161686 w 1192542"/>
              <a:gd name="connsiteY56" fmla="*/ 4809625 h 4994143"/>
              <a:gd name="connsiteX57" fmla="*/ 154831 w 1192542"/>
              <a:gd name="connsiteY57" fmla="*/ 4820940 h 4994143"/>
              <a:gd name="connsiteX58" fmla="*/ 152089 w 1192542"/>
              <a:gd name="connsiteY58" fmla="*/ 4838771 h 4994143"/>
              <a:gd name="connsiteX59" fmla="*/ 129808 w 1192542"/>
              <a:gd name="connsiteY59" fmla="*/ 4817854 h 4994143"/>
              <a:gd name="connsiteX60" fmla="*/ 107527 w 1192542"/>
              <a:gd name="connsiteY60" fmla="*/ 4795566 h 4994143"/>
              <a:gd name="connsiteX61" fmla="*/ 91074 w 1192542"/>
              <a:gd name="connsiteY61" fmla="*/ 4726643 h 4994143"/>
              <a:gd name="connsiteX62" fmla="*/ 93816 w 1192542"/>
              <a:gd name="connsiteY62" fmla="*/ 4706069 h 4994143"/>
              <a:gd name="connsiteX63" fmla="*/ 98615 w 1192542"/>
              <a:gd name="connsiteY63" fmla="*/ 4721499 h 4994143"/>
              <a:gd name="connsiteX64" fmla="*/ 98958 w 1192542"/>
              <a:gd name="connsiteY64" fmla="*/ 4697154 h 4994143"/>
              <a:gd name="connsiteX65" fmla="*/ 95187 w 1192542"/>
              <a:gd name="connsiteY65" fmla="*/ 4654291 h 4994143"/>
              <a:gd name="connsiteX66" fmla="*/ 91760 w 1192542"/>
              <a:gd name="connsiteY66" fmla="*/ 4618287 h 4994143"/>
              <a:gd name="connsiteX67" fmla="*/ 89360 w 1192542"/>
              <a:gd name="connsiteY67" fmla="*/ 4592569 h 4994143"/>
              <a:gd name="connsiteX68" fmla="*/ 81134 w 1192542"/>
              <a:gd name="connsiteY68" fmla="*/ 4606628 h 4994143"/>
              <a:gd name="connsiteX69" fmla="*/ 75649 w 1192542"/>
              <a:gd name="connsiteY69" fmla="*/ 4628916 h 4994143"/>
              <a:gd name="connsiteX70" fmla="*/ 77363 w 1192542"/>
              <a:gd name="connsiteY70" fmla="*/ 4606628 h 4994143"/>
              <a:gd name="connsiteX71" fmla="*/ 82162 w 1192542"/>
              <a:gd name="connsiteY71" fmla="*/ 4570623 h 4994143"/>
              <a:gd name="connsiteX72" fmla="*/ 73250 w 1192542"/>
              <a:gd name="connsiteY72" fmla="*/ 4557250 h 4994143"/>
              <a:gd name="connsiteX73" fmla="*/ 69822 w 1192542"/>
              <a:gd name="connsiteY73" fmla="*/ 4553478 h 4994143"/>
              <a:gd name="connsiteX74" fmla="*/ 73935 w 1192542"/>
              <a:gd name="connsiteY74" fmla="*/ 4457466 h 4994143"/>
              <a:gd name="connsiteX75" fmla="*/ 66394 w 1192542"/>
              <a:gd name="connsiteY75" fmla="*/ 4450266 h 4994143"/>
              <a:gd name="connsiteX76" fmla="*/ 57139 w 1192542"/>
              <a:gd name="connsiteY76" fmla="*/ 4419062 h 4994143"/>
              <a:gd name="connsiteX77" fmla="*/ 60567 w 1192542"/>
              <a:gd name="connsiteY77" fmla="*/ 4392658 h 4994143"/>
              <a:gd name="connsiteX78" fmla="*/ 59539 w 1192542"/>
              <a:gd name="connsiteY78" fmla="*/ 4377914 h 4994143"/>
              <a:gd name="connsiteX79" fmla="*/ 32459 w 1192542"/>
              <a:gd name="connsiteY79" fmla="*/ 4245211 h 4994143"/>
              <a:gd name="connsiteX80" fmla="*/ 20119 w 1192542"/>
              <a:gd name="connsiteY80" fmla="*/ 4166001 h 4994143"/>
              <a:gd name="connsiteX81" fmla="*/ 18405 w 1192542"/>
              <a:gd name="connsiteY81" fmla="*/ 4193433 h 4994143"/>
              <a:gd name="connsiteX82" fmla="*/ 5380 w 1192542"/>
              <a:gd name="connsiteY82" fmla="*/ 4172859 h 4994143"/>
              <a:gd name="connsiteX83" fmla="*/ -17244 w 1192542"/>
              <a:gd name="connsiteY83" fmla="*/ 3941402 h 4994143"/>
              <a:gd name="connsiteX84" fmla="*/ -7646 w 1192542"/>
              <a:gd name="connsiteY84" fmla="*/ 3793269 h 4994143"/>
              <a:gd name="connsiteX85" fmla="*/ -6617 w 1192542"/>
              <a:gd name="connsiteY85" fmla="*/ 3843675 h 4994143"/>
              <a:gd name="connsiteX86" fmla="*/ -4218 w 1192542"/>
              <a:gd name="connsiteY86" fmla="*/ 3896825 h 4994143"/>
              <a:gd name="connsiteX87" fmla="*/ -790 w 1192542"/>
              <a:gd name="connsiteY87" fmla="*/ 3908140 h 4994143"/>
              <a:gd name="connsiteX88" fmla="*/ 12235 w 1192542"/>
              <a:gd name="connsiteY88" fmla="*/ 3944831 h 4994143"/>
              <a:gd name="connsiteX89" fmla="*/ 20119 w 1192542"/>
              <a:gd name="connsiteY89" fmla="*/ 3966091 h 4994143"/>
              <a:gd name="connsiteX90" fmla="*/ 20119 w 1192542"/>
              <a:gd name="connsiteY90" fmla="*/ 3984264 h 4994143"/>
              <a:gd name="connsiteX91" fmla="*/ 13606 w 1192542"/>
              <a:gd name="connsiteY91" fmla="*/ 3970548 h 4994143"/>
              <a:gd name="connsiteX92" fmla="*/ 238 w 1192542"/>
              <a:gd name="connsiteY92" fmla="*/ 3985293 h 4994143"/>
              <a:gd name="connsiteX93" fmla="*/ 1609 w 1192542"/>
              <a:gd name="connsiteY93" fmla="*/ 4029870 h 4994143"/>
              <a:gd name="connsiteX94" fmla="*/ 11893 w 1192542"/>
              <a:gd name="connsiteY94" fmla="*/ 4051130 h 4994143"/>
              <a:gd name="connsiteX95" fmla="*/ 20462 w 1192542"/>
              <a:gd name="connsiteY95" fmla="*/ 4073075 h 4994143"/>
              <a:gd name="connsiteX96" fmla="*/ 32802 w 1192542"/>
              <a:gd name="connsiteY96" fmla="*/ 4053187 h 4994143"/>
              <a:gd name="connsiteX97" fmla="*/ 28689 w 1192542"/>
              <a:gd name="connsiteY97" fmla="*/ 3996952 h 4994143"/>
              <a:gd name="connsiteX98" fmla="*/ 32116 w 1192542"/>
              <a:gd name="connsiteY98" fmla="*/ 3952717 h 4994143"/>
              <a:gd name="connsiteX99" fmla="*/ 37601 w 1192542"/>
              <a:gd name="connsiteY99" fmla="*/ 3954089 h 4994143"/>
              <a:gd name="connsiteX100" fmla="*/ 32459 w 1192542"/>
              <a:gd name="connsiteY100" fmla="*/ 3924257 h 4994143"/>
              <a:gd name="connsiteX101" fmla="*/ 32459 w 1192542"/>
              <a:gd name="connsiteY101" fmla="*/ 3889967 h 4994143"/>
              <a:gd name="connsiteX102" fmla="*/ 35201 w 1192542"/>
              <a:gd name="connsiteY102" fmla="*/ 3875565 h 4994143"/>
              <a:gd name="connsiteX103" fmla="*/ 33488 w 1192542"/>
              <a:gd name="connsiteY103" fmla="*/ 3847104 h 4994143"/>
              <a:gd name="connsiteX104" fmla="*/ 34173 w 1192542"/>
              <a:gd name="connsiteY104" fmla="*/ 3665367 h 4994143"/>
              <a:gd name="connsiteX105" fmla="*/ 34173 w 1192542"/>
              <a:gd name="connsiteY105" fmla="*/ 3557354 h 4994143"/>
              <a:gd name="connsiteX106" fmla="*/ 29717 w 1192542"/>
              <a:gd name="connsiteY106" fmla="*/ 3504204 h 4994143"/>
              <a:gd name="connsiteX107" fmla="*/ 26975 w 1192542"/>
              <a:gd name="connsiteY107" fmla="*/ 3432195 h 4994143"/>
              <a:gd name="connsiteX108" fmla="*/ 32116 w 1192542"/>
              <a:gd name="connsiteY108" fmla="*/ 3439053 h 4994143"/>
              <a:gd name="connsiteX109" fmla="*/ 41029 w 1192542"/>
              <a:gd name="connsiteY109" fmla="*/ 3444197 h 4994143"/>
              <a:gd name="connsiteX110" fmla="*/ 51655 w 1192542"/>
              <a:gd name="connsiteY110" fmla="*/ 3333440 h 4994143"/>
              <a:gd name="connsiteX111" fmla="*/ 47884 w 1192542"/>
              <a:gd name="connsiteY111" fmla="*/ 3317667 h 4994143"/>
              <a:gd name="connsiteX112" fmla="*/ 44456 w 1192542"/>
              <a:gd name="connsiteY112" fmla="*/ 3305322 h 4994143"/>
              <a:gd name="connsiteX113" fmla="*/ 43085 w 1192542"/>
              <a:gd name="connsiteY113" fmla="*/ 3276176 h 4994143"/>
              <a:gd name="connsiteX114" fmla="*/ 32459 w 1192542"/>
              <a:gd name="connsiteY114" fmla="*/ 3157875 h 4994143"/>
              <a:gd name="connsiteX115" fmla="*/ 31088 w 1192542"/>
              <a:gd name="connsiteY115" fmla="*/ 3130443 h 4994143"/>
              <a:gd name="connsiteX116" fmla="*/ 35544 w 1192542"/>
              <a:gd name="connsiteY116" fmla="*/ 3153760 h 4994143"/>
              <a:gd name="connsiteX117" fmla="*/ 51312 w 1192542"/>
              <a:gd name="connsiteY117" fmla="*/ 3180164 h 4994143"/>
              <a:gd name="connsiteX118" fmla="*/ 49255 w 1192542"/>
              <a:gd name="connsiteY118" fmla="*/ 3165076 h 4994143"/>
              <a:gd name="connsiteX119" fmla="*/ 46513 w 1192542"/>
              <a:gd name="connsiteY119" fmla="*/ 3152046 h 4994143"/>
              <a:gd name="connsiteX120" fmla="*/ 44799 w 1192542"/>
              <a:gd name="connsiteY120" fmla="*/ 3043004 h 4994143"/>
              <a:gd name="connsiteX121" fmla="*/ 47541 w 1192542"/>
              <a:gd name="connsiteY121" fmla="*/ 3010771 h 4994143"/>
              <a:gd name="connsiteX122" fmla="*/ 59881 w 1192542"/>
              <a:gd name="connsiteY122" fmla="*/ 3135587 h 4994143"/>
              <a:gd name="connsiteX123" fmla="*/ 63995 w 1192542"/>
              <a:gd name="connsiteY123" fmla="*/ 3183593 h 4994143"/>
              <a:gd name="connsiteX124" fmla="*/ 63652 w 1192542"/>
              <a:gd name="connsiteY124" fmla="*/ 3224055 h 4994143"/>
              <a:gd name="connsiteX125" fmla="*/ 54740 w 1192542"/>
              <a:gd name="connsiteY125" fmla="*/ 3215482 h 4994143"/>
              <a:gd name="connsiteX126" fmla="*/ 46513 w 1192542"/>
              <a:gd name="connsiteY126" fmla="*/ 3199023 h 4994143"/>
              <a:gd name="connsiteX127" fmla="*/ 49598 w 1192542"/>
              <a:gd name="connsiteY127" fmla="*/ 3231599 h 4994143"/>
              <a:gd name="connsiteX128" fmla="*/ 56111 w 1192542"/>
              <a:gd name="connsiteY128" fmla="*/ 3242914 h 4994143"/>
              <a:gd name="connsiteX129" fmla="*/ 65023 w 1192542"/>
              <a:gd name="connsiteY129" fmla="*/ 3314581 h 4994143"/>
              <a:gd name="connsiteX130" fmla="*/ 69822 w 1192542"/>
              <a:gd name="connsiteY130" fmla="*/ 3317324 h 4994143"/>
              <a:gd name="connsiteX131" fmla="*/ 73935 w 1192542"/>
              <a:gd name="connsiteY131" fmla="*/ 3290235 h 4994143"/>
              <a:gd name="connsiteX132" fmla="*/ 78049 w 1192542"/>
              <a:gd name="connsiteY132" fmla="*/ 3258688 h 4994143"/>
              <a:gd name="connsiteX133" fmla="*/ 82505 w 1192542"/>
              <a:gd name="connsiteY133" fmla="*/ 3265203 h 4994143"/>
              <a:gd name="connsiteX134" fmla="*/ 83876 w 1192542"/>
              <a:gd name="connsiteY134" fmla="*/ 3279605 h 4994143"/>
              <a:gd name="connsiteX135" fmla="*/ 85590 w 1192542"/>
              <a:gd name="connsiteY135" fmla="*/ 3306351 h 4994143"/>
              <a:gd name="connsiteX136" fmla="*/ 87989 w 1192542"/>
              <a:gd name="connsiteY136" fmla="*/ 3313895 h 4994143"/>
              <a:gd name="connsiteX137" fmla="*/ 91074 w 1192542"/>
              <a:gd name="connsiteY137" fmla="*/ 3289892 h 4994143"/>
              <a:gd name="connsiteX138" fmla="*/ 96901 w 1192542"/>
              <a:gd name="connsiteY138" fmla="*/ 3288177 h 4994143"/>
              <a:gd name="connsiteX139" fmla="*/ 103071 w 1192542"/>
              <a:gd name="connsiteY139" fmla="*/ 3284748 h 4994143"/>
              <a:gd name="connsiteX140" fmla="*/ 105814 w 1192542"/>
              <a:gd name="connsiteY140" fmla="*/ 3260745 h 4994143"/>
              <a:gd name="connsiteX141" fmla="*/ 115069 w 1192542"/>
              <a:gd name="connsiteY141" fmla="*/ 3275490 h 4994143"/>
              <a:gd name="connsiteX142" fmla="*/ 120896 w 1192542"/>
              <a:gd name="connsiteY142" fmla="*/ 3296750 h 4994143"/>
              <a:gd name="connsiteX143" fmla="*/ 121239 w 1192542"/>
              <a:gd name="connsiteY143" fmla="*/ 3278919 h 4994143"/>
              <a:gd name="connsiteX144" fmla="*/ 122610 w 1192542"/>
              <a:gd name="connsiteY144" fmla="*/ 3200052 h 4994143"/>
              <a:gd name="connsiteX145" fmla="*/ 128094 w 1192542"/>
              <a:gd name="connsiteY145" fmla="*/ 3204510 h 4994143"/>
              <a:gd name="connsiteX146" fmla="*/ 138377 w 1192542"/>
              <a:gd name="connsiteY146" fmla="*/ 3313552 h 4994143"/>
              <a:gd name="connsiteX147" fmla="*/ 147632 w 1192542"/>
              <a:gd name="connsiteY147" fmla="*/ 3318352 h 4994143"/>
              <a:gd name="connsiteX148" fmla="*/ 150375 w 1192542"/>
              <a:gd name="connsiteY148" fmla="*/ 3320753 h 4994143"/>
              <a:gd name="connsiteX149" fmla="*/ 149689 w 1192542"/>
              <a:gd name="connsiteY149" fmla="*/ 3341327 h 4994143"/>
              <a:gd name="connsiteX150" fmla="*/ 146947 w 1192542"/>
              <a:gd name="connsiteY150" fmla="*/ 3368416 h 4994143"/>
              <a:gd name="connsiteX151" fmla="*/ 133579 w 1192542"/>
              <a:gd name="connsiteY151" fmla="*/ 3400306 h 4994143"/>
              <a:gd name="connsiteX152" fmla="*/ 120210 w 1192542"/>
              <a:gd name="connsiteY152" fmla="*/ 3413679 h 4994143"/>
              <a:gd name="connsiteX153" fmla="*/ 128437 w 1192542"/>
              <a:gd name="connsiteY153" fmla="*/ 3510376 h 4994143"/>
              <a:gd name="connsiteX154" fmla="*/ 137006 w 1192542"/>
              <a:gd name="connsiteY154" fmla="*/ 3608789 h 4994143"/>
              <a:gd name="connsiteX155" fmla="*/ 143519 w 1192542"/>
              <a:gd name="connsiteY155" fmla="*/ 3584786 h 4994143"/>
              <a:gd name="connsiteX156" fmla="*/ 152774 w 1192542"/>
              <a:gd name="connsiteY156" fmla="*/ 3557354 h 4994143"/>
              <a:gd name="connsiteX157" fmla="*/ 157916 w 1192542"/>
              <a:gd name="connsiteY157" fmla="*/ 3570384 h 4994143"/>
              <a:gd name="connsiteX158" fmla="*/ 162372 w 1192542"/>
              <a:gd name="connsiteY158" fmla="*/ 3565926 h 4994143"/>
              <a:gd name="connsiteX159" fmla="*/ 174026 w 1192542"/>
              <a:gd name="connsiteY159" fmla="*/ 3536437 h 4994143"/>
              <a:gd name="connsiteX160" fmla="*/ 167856 w 1192542"/>
              <a:gd name="connsiteY160" fmla="*/ 3456541 h 4994143"/>
              <a:gd name="connsiteX161" fmla="*/ 165800 w 1192542"/>
              <a:gd name="connsiteY161" fmla="*/ 3440082 h 4994143"/>
              <a:gd name="connsiteX162" fmla="*/ 167856 w 1192542"/>
              <a:gd name="connsiteY162" fmla="*/ 3415050 h 4994143"/>
              <a:gd name="connsiteX163" fmla="*/ 165114 w 1192542"/>
              <a:gd name="connsiteY163" fmla="*/ 3415736 h 4994143"/>
              <a:gd name="connsiteX164" fmla="*/ 162029 w 1192542"/>
              <a:gd name="connsiteY164" fmla="*/ 3425680 h 4994143"/>
              <a:gd name="connsiteX165" fmla="*/ 154145 w 1192542"/>
              <a:gd name="connsiteY165" fmla="*/ 3485345 h 4994143"/>
              <a:gd name="connsiteX166" fmla="*/ 153460 w 1192542"/>
              <a:gd name="connsiteY166" fmla="*/ 3504204 h 4994143"/>
              <a:gd name="connsiteX167" fmla="*/ 150375 w 1192542"/>
              <a:gd name="connsiteY167" fmla="*/ 3487059 h 4994143"/>
              <a:gd name="connsiteX168" fmla="*/ 151403 w 1192542"/>
              <a:gd name="connsiteY168" fmla="*/ 3415050 h 4994143"/>
              <a:gd name="connsiteX169" fmla="*/ 155859 w 1192542"/>
              <a:gd name="connsiteY169" fmla="*/ 3326925 h 4994143"/>
              <a:gd name="connsiteX170" fmla="*/ 161344 w 1192542"/>
              <a:gd name="connsiteY170" fmla="*/ 3307380 h 4994143"/>
              <a:gd name="connsiteX171" fmla="*/ 166485 w 1192542"/>
              <a:gd name="connsiteY171" fmla="*/ 3337898 h 4994143"/>
              <a:gd name="connsiteX172" fmla="*/ 170256 w 1192542"/>
              <a:gd name="connsiteY172" fmla="*/ 3296407 h 4994143"/>
              <a:gd name="connsiteX173" fmla="*/ 164771 w 1192542"/>
              <a:gd name="connsiteY173" fmla="*/ 3237428 h 4994143"/>
              <a:gd name="connsiteX174" fmla="*/ 161686 w 1192542"/>
              <a:gd name="connsiteY174" fmla="*/ 3222340 h 4994143"/>
              <a:gd name="connsiteX175" fmla="*/ 163057 w 1192542"/>
              <a:gd name="connsiteY175" fmla="*/ 3212739 h 4994143"/>
              <a:gd name="connsiteX176" fmla="*/ 167171 w 1192542"/>
              <a:gd name="connsiteY176" fmla="*/ 3221312 h 4994143"/>
              <a:gd name="connsiteX177" fmla="*/ 169570 w 1192542"/>
              <a:gd name="connsiteY177" fmla="*/ 3216168 h 4994143"/>
              <a:gd name="connsiteX178" fmla="*/ 167856 w 1192542"/>
              <a:gd name="connsiteY178" fmla="*/ 3189079 h 4994143"/>
              <a:gd name="connsiteX179" fmla="*/ 167856 w 1192542"/>
              <a:gd name="connsiteY179" fmla="*/ 3175706 h 4994143"/>
              <a:gd name="connsiteX180" fmla="*/ 160658 w 1192542"/>
              <a:gd name="connsiteY180" fmla="*/ 3184964 h 4994143"/>
              <a:gd name="connsiteX181" fmla="*/ 154145 w 1192542"/>
              <a:gd name="connsiteY181" fmla="*/ 3216854 h 4994143"/>
              <a:gd name="connsiteX182" fmla="*/ 150717 w 1192542"/>
              <a:gd name="connsiteY182" fmla="*/ 3244972 h 4994143"/>
              <a:gd name="connsiteX183" fmla="*/ 146947 w 1192542"/>
              <a:gd name="connsiteY183" fmla="*/ 2931561 h 4994143"/>
              <a:gd name="connsiteX184" fmla="*/ 149689 w 1192542"/>
              <a:gd name="connsiteY184" fmla="*/ 2921274 h 4994143"/>
              <a:gd name="connsiteX185" fmla="*/ 153802 w 1192542"/>
              <a:gd name="connsiteY185" fmla="*/ 2930875 h 4994143"/>
              <a:gd name="connsiteX186" fmla="*/ 157916 w 1192542"/>
              <a:gd name="connsiteY186" fmla="*/ 2960022 h 4994143"/>
              <a:gd name="connsiteX187" fmla="*/ 165114 w 1192542"/>
              <a:gd name="connsiteY187" fmla="*/ 2969623 h 4994143"/>
              <a:gd name="connsiteX188" fmla="*/ 170941 w 1192542"/>
              <a:gd name="connsiteY188" fmla="*/ 2942534 h 4994143"/>
              <a:gd name="connsiteX189" fmla="*/ 174712 w 1192542"/>
              <a:gd name="connsiteY189" fmla="*/ 2984711 h 4994143"/>
              <a:gd name="connsiteX190" fmla="*/ 177111 w 1192542"/>
              <a:gd name="connsiteY190" fmla="*/ 3027916 h 4994143"/>
              <a:gd name="connsiteX191" fmla="*/ 179854 w 1192542"/>
              <a:gd name="connsiteY191" fmla="*/ 2970652 h 4994143"/>
              <a:gd name="connsiteX192" fmla="*/ 175740 w 1192542"/>
              <a:gd name="connsiteY192" fmla="*/ 2921960 h 4994143"/>
              <a:gd name="connsiteX193" fmla="*/ 171284 w 1192542"/>
              <a:gd name="connsiteY193" fmla="*/ 2920931 h 4994143"/>
              <a:gd name="connsiteX194" fmla="*/ 155859 w 1192542"/>
              <a:gd name="connsiteY194" fmla="*/ 2898986 h 4994143"/>
              <a:gd name="connsiteX195" fmla="*/ 149689 w 1192542"/>
              <a:gd name="connsiteY195" fmla="*/ 2905158 h 4994143"/>
              <a:gd name="connsiteX196" fmla="*/ 147290 w 1192542"/>
              <a:gd name="connsiteY196" fmla="*/ 2856123 h 4994143"/>
              <a:gd name="connsiteX197" fmla="*/ 144890 w 1192542"/>
              <a:gd name="connsiteY197" fmla="*/ 2807431 h 4994143"/>
              <a:gd name="connsiteX198" fmla="*/ 137006 w 1192542"/>
              <a:gd name="connsiteY198" fmla="*/ 2804688 h 4994143"/>
              <a:gd name="connsiteX199" fmla="*/ 143519 w 1192542"/>
              <a:gd name="connsiteY199" fmla="*/ 2792687 h 4994143"/>
              <a:gd name="connsiteX200" fmla="*/ 152431 w 1192542"/>
              <a:gd name="connsiteY200" fmla="*/ 2779314 h 4994143"/>
              <a:gd name="connsiteX201" fmla="*/ 159630 w 1192542"/>
              <a:gd name="connsiteY201" fmla="*/ 2771084 h 4994143"/>
              <a:gd name="connsiteX202" fmla="*/ 164429 w 1192542"/>
              <a:gd name="connsiteY202" fmla="*/ 2740909 h 4994143"/>
              <a:gd name="connsiteX203" fmla="*/ 169570 w 1192542"/>
              <a:gd name="connsiteY203" fmla="*/ 2545113 h 4994143"/>
              <a:gd name="connsiteX204" fmla="*/ 167514 w 1192542"/>
              <a:gd name="connsiteY204" fmla="*/ 2538941 h 4994143"/>
              <a:gd name="connsiteX205" fmla="*/ 164429 w 1192542"/>
              <a:gd name="connsiteY205" fmla="*/ 2547513 h 4994143"/>
              <a:gd name="connsiteX206" fmla="*/ 159287 w 1192542"/>
              <a:gd name="connsiteY206" fmla="*/ 2556086 h 4994143"/>
              <a:gd name="connsiteX207" fmla="*/ 150717 w 1192542"/>
              <a:gd name="connsiteY207" fmla="*/ 2564658 h 4994143"/>
              <a:gd name="connsiteX208" fmla="*/ 143862 w 1192542"/>
              <a:gd name="connsiteY208" fmla="*/ 2573231 h 4994143"/>
              <a:gd name="connsiteX209" fmla="*/ 145919 w 1192542"/>
              <a:gd name="connsiteY209" fmla="*/ 2560543 h 4994143"/>
              <a:gd name="connsiteX210" fmla="*/ 157230 w 1192542"/>
              <a:gd name="connsiteY210" fmla="*/ 2508423 h 4994143"/>
              <a:gd name="connsiteX211" fmla="*/ 155859 w 1192542"/>
              <a:gd name="connsiteY211" fmla="*/ 2490592 h 4994143"/>
              <a:gd name="connsiteX212" fmla="*/ 164429 w 1192542"/>
              <a:gd name="connsiteY212" fmla="*/ 2497107 h 4994143"/>
              <a:gd name="connsiteX213" fmla="*/ 167514 w 1192542"/>
              <a:gd name="connsiteY213" fmla="*/ 2501908 h 4994143"/>
              <a:gd name="connsiteX214" fmla="*/ 175055 w 1192542"/>
              <a:gd name="connsiteY214" fmla="*/ 2576317 h 4994143"/>
              <a:gd name="connsiteX215" fmla="*/ 176426 w 1192542"/>
              <a:gd name="connsiteY215" fmla="*/ 2634267 h 4994143"/>
              <a:gd name="connsiteX216" fmla="*/ 182939 w 1192542"/>
              <a:gd name="connsiteY216" fmla="*/ 2449101 h 4994143"/>
              <a:gd name="connsiteX217" fmla="*/ 180882 w 1192542"/>
              <a:gd name="connsiteY217" fmla="*/ 2401095 h 4994143"/>
              <a:gd name="connsiteX218" fmla="*/ 178140 w 1192542"/>
              <a:gd name="connsiteY218" fmla="*/ 2419612 h 4994143"/>
              <a:gd name="connsiteX219" fmla="*/ 171627 w 1192542"/>
              <a:gd name="connsiteY219" fmla="*/ 2440528 h 4994143"/>
              <a:gd name="connsiteX220" fmla="*/ 163400 w 1192542"/>
              <a:gd name="connsiteY220" fmla="*/ 2445329 h 4994143"/>
              <a:gd name="connsiteX221" fmla="*/ 161344 w 1192542"/>
              <a:gd name="connsiteY221" fmla="*/ 2441214 h 4994143"/>
              <a:gd name="connsiteX222" fmla="*/ 166142 w 1192542"/>
              <a:gd name="connsiteY222" fmla="*/ 2424412 h 4994143"/>
              <a:gd name="connsiteX223" fmla="*/ 168542 w 1192542"/>
              <a:gd name="connsiteY223" fmla="*/ 2401781 h 4994143"/>
              <a:gd name="connsiteX224" fmla="*/ 161686 w 1192542"/>
              <a:gd name="connsiteY224" fmla="*/ 2411382 h 4994143"/>
              <a:gd name="connsiteX225" fmla="*/ 159287 w 1192542"/>
              <a:gd name="connsiteY225" fmla="*/ 2405210 h 4994143"/>
              <a:gd name="connsiteX226" fmla="*/ 163057 w 1192542"/>
              <a:gd name="connsiteY226" fmla="*/ 2339373 h 4994143"/>
              <a:gd name="connsiteX227" fmla="*/ 159630 w 1192542"/>
              <a:gd name="connsiteY227" fmla="*/ 2283480 h 4994143"/>
              <a:gd name="connsiteX228" fmla="*/ 154145 w 1192542"/>
              <a:gd name="connsiteY228" fmla="*/ 2263935 h 4994143"/>
              <a:gd name="connsiteX229" fmla="*/ 165800 w 1192542"/>
              <a:gd name="connsiteY229" fmla="*/ 2201184 h 4994143"/>
              <a:gd name="connsiteX230" fmla="*/ 167171 w 1192542"/>
              <a:gd name="connsiteY230" fmla="*/ 2160379 h 4994143"/>
              <a:gd name="connsiteX231" fmla="*/ 158944 w 1192542"/>
              <a:gd name="connsiteY231" fmla="*/ 2157979 h 4994143"/>
              <a:gd name="connsiteX232" fmla="*/ 154488 w 1192542"/>
              <a:gd name="connsiteY232" fmla="*/ 2156950 h 4994143"/>
              <a:gd name="connsiteX233" fmla="*/ 152431 w 1192542"/>
              <a:gd name="connsiteY233" fmla="*/ 2199470 h 4994143"/>
              <a:gd name="connsiteX234" fmla="*/ 146947 w 1192542"/>
              <a:gd name="connsiteY234" fmla="*/ 2228616 h 4994143"/>
              <a:gd name="connsiteX235" fmla="*/ 144547 w 1192542"/>
              <a:gd name="connsiteY235" fmla="*/ 2218329 h 4994143"/>
              <a:gd name="connsiteX236" fmla="*/ 143862 w 1192542"/>
              <a:gd name="connsiteY236" fmla="*/ 2230331 h 4994143"/>
              <a:gd name="connsiteX237" fmla="*/ 141805 w 1192542"/>
              <a:gd name="connsiteY237" fmla="*/ 2252619 h 4994143"/>
              <a:gd name="connsiteX238" fmla="*/ 143862 w 1192542"/>
              <a:gd name="connsiteY238" fmla="*/ 2257763 h 4994143"/>
              <a:gd name="connsiteX239" fmla="*/ 144890 w 1192542"/>
              <a:gd name="connsiteY239" fmla="*/ 2340402 h 4994143"/>
              <a:gd name="connsiteX240" fmla="*/ 148318 w 1192542"/>
              <a:gd name="connsiteY240" fmla="*/ 2430241 h 4994143"/>
              <a:gd name="connsiteX241" fmla="*/ 154145 w 1192542"/>
              <a:gd name="connsiteY241" fmla="*/ 2439843 h 4994143"/>
              <a:gd name="connsiteX242" fmla="*/ 149346 w 1192542"/>
              <a:gd name="connsiteY242" fmla="*/ 2445329 h 4994143"/>
              <a:gd name="connsiteX243" fmla="*/ 142834 w 1192542"/>
              <a:gd name="connsiteY243" fmla="*/ 2460760 h 4994143"/>
              <a:gd name="connsiteX244" fmla="*/ 133236 w 1192542"/>
              <a:gd name="connsiteY244" fmla="*/ 2478247 h 4994143"/>
              <a:gd name="connsiteX245" fmla="*/ 131522 w 1192542"/>
              <a:gd name="connsiteY245" fmla="*/ 2419954 h 4994143"/>
              <a:gd name="connsiteX246" fmla="*/ 133236 w 1192542"/>
              <a:gd name="connsiteY246" fmla="*/ 2235131 h 4994143"/>
              <a:gd name="connsiteX247" fmla="*/ 130494 w 1192542"/>
              <a:gd name="connsiteY247" fmla="*/ 2258791 h 4994143"/>
              <a:gd name="connsiteX248" fmla="*/ 128094 w 1192542"/>
              <a:gd name="connsiteY248" fmla="*/ 2292053 h 4994143"/>
              <a:gd name="connsiteX249" fmla="*/ 121924 w 1192542"/>
              <a:gd name="connsiteY249" fmla="*/ 2383950 h 4994143"/>
              <a:gd name="connsiteX250" fmla="*/ 116782 w 1192542"/>
              <a:gd name="connsiteY250" fmla="*/ 2423383 h 4994143"/>
              <a:gd name="connsiteX251" fmla="*/ 113012 w 1192542"/>
              <a:gd name="connsiteY251" fmla="*/ 2441557 h 4994143"/>
              <a:gd name="connsiteX252" fmla="*/ 109584 w 1192542"/>
              <a:gd name="connsiteY252" fmla="*/ 2458359 h 4994143"/>
              <a:gd name="connsiteX253" fmla="*/ 109584 w 1192542"/>
              <a:gd name="connsiteY253" fmla="*/ 2406924 h 4994143"/>
              <a:gd name="connsiteX254" fmla="*/ 109241 w 1192542"/>
              <a:gd name="connsiteY254" fmla="*/ 2368862 h 4994143"/>
              <a:gd name="connsiteX255" fmla="*/ 110955 w 1192542"/>
              <a:gd name="connsiteY255" fmla="*/ 2351032 h 4994143"/>
              <a:gd name="connsiteX256" fmla="*/ 116097 w 1192542"/>
              <a:gd name="connsiteY256" fmla="*/ 2313655 h 4994143"/>
              <a:gd name="connsiteX257" fmla="*/ 112326 w 1192542"/>
              <a:gd name="connsiteY257" fmla="*/ 2294796 h 4994143"/>
              <a:gd name="connsiteX258" fmla="*/ 104100 w 1192542"/>
              <a:gd name="connsiteY258" fmla="*/ 2281080 h 4994143"/>
              <a:gd name="connsiteX259" fmla="*/ 105128 w 1192542"/>
              <a:gd name="connsiteY259" fmla="*/ 2103458 h 4994143"/>
              <a:gd name="connsiteX260" fmla="*/ 109584 w 1192542"/>
              <a:gd name="connsiteY260" fmla="*/ 1791762 h 4994143"/>
              <a:gd name="connsiteX261" fmla="*/ 113012 w 1192542"/>
              <a:gd name="connsiteY261" fmla="*/ 1757129 h 4994143"/>
              <a:gd name="connsiteX262" fmla="*/ 107870 w 1192542"/>
              <a:gd name="connsiteY262" fmla="*/ 1731068 h 4994143"/>
              <a:gd name="connsiteX263" fmla="*/ 107870 w 1192542"/>
              <a:gd name="connsiteY263" fmla="*/ 1707751 h 4994143"/>
              <a:gd name="connsiteX264" fmla="*/ 109584 w 1192542"/>
              <a:gd name="connsiteY264" fmla="*/ 1691978 h 4994143"/>
              <a:gd name="connsiteX265" fmla="*/ 109584 w 1192542"/>
              <a:gd name="connsiteY265" fmla="*/ 1678948 h 4994143"/>
              <a:gd name="connsiteX266" fmla="*/ 110612 w 1192542"/>
              <a:gd name="connsiteY266" fmla="*/ 1660088 h 4994143"/>
              <a:gd name="connsiteX267" fmla="*/ 102043 w 1192542"/>
              <a:gd name="connsiteY267" fmla="*/ 1666946 h 4994143"/>
              <a:gd name="connsiteX268" fmla="*/ 95873 w 1192542"/>
              <a:gd name="connsiteY268" fmla="*/ 1676547 h 4994143"/>
              <a:gd name="connsiteX269" fmla="*/ 95873 w 1192542"/>
              <a:gd name="connsiteY269" fmla="*/ 1644315 h 4994143"/>
              <a:gd name="connsiteX270" fmla="*/ 101700 w 1192542"/>
              <a:gd name="connsiteY270" fmla="*/ 1605567 h 4994143"/>
              <a:gd name="connsiteX271" fmla="*/ 99986 w 1192542"/>
              <a:gd name="connsiteY271" fmla="*/ 1596994 h 4994143"/>
              <a:gd name="connsiteX272" fmla="*/ 92445 w 1192542"/>
              <a:gd name="connsiteY272" fmla="*/ 1576763 h 4994143"/>
              <a:gd name="connsiteX273" fmla="*/ 84561 w 1192542"/>
              <a:gd name="connsiteY273" fmla="*/ 1565791 h 4994143"/>
              <a:gd name="connsiteX274" fmla="*/ 87304 w 1192542"/>
              <a:gd name="connsiteY274" fmla="*/ 1662488 h 4994143"/>
              <a:gd name="connsiteX275" fmla="*/ 86275 w 1192542"/>
              <a:gd name="connsiteY275" fmla="*/ 1690606 h 4994143"/>
              <a:gd name="connsiteX276" fmla="*/ 82162 w 1192542"/>
              <a:gd name="connsiteY276" fmla="*/ 1698493 h 4994143"/>
              <a:gd name="connsiteX277" fmla="*/ 86618 w 1192542"/>
              <a:gd name="connsiteY277" fmla="*/ 1710151 h 4994143"/>
              <a:gd name="connsiteX278" fmla="*/ 84904 w 1192542"/>
              <a:gd name="connsiteY278" fmla="*/ 1718381 h 4994143"/>
              <a:gd name="connsiteX279" fmla="*/ 78734 w 1192542"/>
              <a:gd name="connsiteY279" fmla="*/ 1744099 h 4994143"/>
              <a:gd name="connsiteX280" fmla="*/ 73935 w 1192542"/>
              <a:gd name="connsiteY280" fmla="*/ 1767416 h 4994143"/>
              <a:gd name="connsiteX281" fmla="*/ 70507 w 1192542"/>
              <a:gd name="connsiteY281" fmla="*/ 1787304 h 4994143"/>
              <a:gd name="connsiteX282" fmla="*/ 69136 w 1192542"/>
              <a:gd name="connsiteY282" fmla="*/ 1818851 h 4994143"/>
              <a:gd name="connsiteX283" fmla="*/ 65709 w 1192542"/>
              <a:gd name="connsiteY283" fmla="*/ 1834281 h 4994143"/>
              <a:gd name="connsiteX284" fmla="*/ 64680 w 1192542"/>
              <a:gd name="connsiteY284" fmla="*/ 1811993 h 4994143"/>
              <a:gd name="connsiteX285" fmla="*/ 68794 w 1192542"/>
              <a:gd name="connsiteY285" fmla="*/ 1752328 h 4994143"/>
              <a:gd name="connsiteX286" fmla="*/ 71536 w 1192542"/>
              <a:gd name="connsiteY286" fmla="*/ 1738269 h 4994143"/>
              <a:gd name="connsiteX287" fmla="*/ 68794 w 1192542"/>
              <a:gd name="connsiteY287" fmla="*/ 1735869 h 4994143"/>
              <a:gd name="connsiteX288" fmla="*/ 61595 w 1192542"/>
              <a:gd name="connsiteY288" fmla="*/ 1731754 h 4994143"/>
              <a:gd name="connsiteX289" fmla="*/ 68451 w 1192542"/>
              <a:gd name="connsiteY289" fmla="*/ 1721810 h 4994143"/>
              <a:gd name="connsiteX290" fmla="*/ 75306 w 1192542"/>
              <a:gd name="connsiteY290" fmla="*/ 1716324 h 4994143"/>
              <a:gd name="connsiteX291" fmla="*/ 70850 w 1192542"/>
              <a:gd name="connsiteY291" fmla="*/ 1714609 h 4994143"/>
              <a:gd name="connsiteX292" fmla="*/ 59881 w 1192542"/>
              <a:gd name="connsiteY292" fmla="*/ 1700207 h 4994143"/>
              <a:gd name="connsiteX293" fmla="*/ 57482 w 1192542"/>
              <a:gd name="connsiteY293" fmla="*/ 1682377 h 4994143"/>
              <a:gd name="connsiteX294" fmla="*/ 56454 w 1192542"/>
              <a:gd name="connsiteY294" fmla="*/ 1666603 h 4994143"/>
              <a:gd name="connsiteX295" fmla="*/ 55082 w 1192542"/>
              <a:gd name="connsiteY295" fmla="*/ 1610025 h 4994143"/>
              <a:gd name="connsiteX296" fmla="*/ 49598 w 1192542"/>
              <a:gd name="connsiteY296" fmla="*/ 1599395 h 4994143"/>
              <a:gd name="connsiteX297" fmla="*/ 44456 w 1192542"/>
              <a:gd name="connsiteY297" fmla="*/ 1593908 h 4994143"/>
              <a:gd name="connsiteX298" fmla="*/ 47884 w 1192542"/>
              <a:gd name="connsiteY298" fmla="*/ 1578821 h 4994143"/>
              <a:gd name="connsiteX299" fmla="*/ 54740 w 1192542"/>
              <a:gd name="connsiteY299" fmla="*/ 1578821 h 4994143"/>
              <a:gd name="connsiteX300" fmla="*/ 59196 w 1192542"/>
              <a:gd name="connsiteY300" fmla="*/ 1587393 h 4994143"/>
              <a:gd name="connsiteX301" fmla="*/ 67422 w 1192542"/>
              <a:gd name="connsiteY301" fmla="*/ 1538701 h 4994143"/>
              <a:gd name="connsiteX302" fmla="*/ 55082 w 1192542"/>
              <a:gd name="connsiteY302" fmla="*/ 1517785 h 4994143"/>
              <a:gd name="connsiteX303" fmla="*/ 37258 w 1192542"/>
              <a:gd name="connsiteY303" fmla="*/ 1580535 h 4994143"/>
              <a:gd name="connsiteX304" fmla="*/ 28689 w 1192542"/>
              <a:gd name="connsiteY304" fmla="*/ 1590822 h 4994143"/>
              <a:gd name="connsiteX305" fmla="*/ 22176 w 1192542"/>
              <a:gd name="connsiteY305" fmla="*/ 1513670 h 4994143"/>
              <a:gd name="connsiteX306" fmla="*/ 24233 w 1192542"/>
              <a:gd name="connsiteY306" fmla="*/ 1509555 h 4994143"/>
              <a:gd name="connsiteX307" fmla="*/ 31088 w 1192542"/>
              <a:gd name="connsiteY307" fmla="*/ 1513670 h 4994143"/>
              <a:gd name="connsiteX308" fmla="*/ 35887 w 1192542"/>
              <a:gd name="connsiteY308" fmla="*/ 1476979 h 4994143"/>
              <a:gd name="connsiteX309" fmla="*/ 41714 w 1192542"/>
              <a:gd name="connsiteY309" fmla="*/ 1436174 h 4994143"/>
              <a:gd name="connsiteX310" fmla="*/ 46856 w 1192542"/>
              <a:gd name="connsiteY310" fmla="*/ 1414229 h 4994143"/>
              <a:gd name="connsiteX311" fmla="*/ 48912 w 1192542"/>
              <a:gd name="connsiteY311" fmla="*/ 1396398 h 4994143"/>
              <a:gd name="connsiteX312" fmla="*/ 57825 w 1192542"/>
              <a:gd name="connsiteY312" fmla="*/ 1405313 h 4994143"/>
              <a:gd name="connsiteX313" fmla="*/ 66737 w 1192542"/>
              <a:gd name="connsiteY313" fmla="*/ 1434460 h 4994143"/>
              <a:gd name="connsiteX314" fmla="*/ 72564 w 1192542"/>
              <a:gd name="connsiteY314" fmla="*/ 1434460 h 4994143"/>
              <a:gd name="connsiteX315" fmla="*/ 73592 w 1192542"/>
              <a:gd name="connsiteY315" fmla="*/ 1385082 h 4994143"/>
              <a:gd name="connsiteX316" fmla="*/ 77020 w 1192542"/>
              <a:gd name="connsiteY316" fmla="*/ 1237635 h 4994143"/>
              <a:gd name="connsiteX317" fmla="*/ 80448 w 1192542"/>
              <a:gd name="connsiteY317" fmla="*/ 1106647 h 4994143"/>
              <a:gd name="connsiteX318" fmla="*/ 73250 w 1192542"/>
              <a:gd name="connsiteY318" fmla="*/ 1104933 h 4994143"/>
              <a:gd name="connsiteX319" fmla="*/ 68451 w 1192542"/>
              <a:gd name="connsiteY319" fmla="*/ 1099789 h 4994143"/>
              <a:gd name="connsiteX320" fmla="*/ 75306 w 1192542"/>
              <a:gd name="connsiteY320" fmla="*/ 1084359 h 4994143"/>
              <a:gd name="connsiteX321" fmla="*/ 81819 w 1192542"/>
              <a:gd name="connsiteY321" fmla="*/ 1062756 h 4994143"/>
              <a:gd name="connsiteX322" fmla="*/ 78734 w 1192542"/>
              <a:gd name="connsiteY322" fmla="*/ 1053498 h 4994143"/>
              <a:gd name="connsiteX323" fmla="*/ 68108 w 1192542"/>
              <a:gd name="connsiteY323" fmla="*/ 1027780 h 4994143"/>
              <a:gd name="connsiteX324" fmla="*/ 58510 w 1192542"/>
              <a:gd name="connsiteY324" fmla="*/ 1067214 h 4994143"/>
              <a:gd name="connsiteX325" fmla="*/ 54740 w 1192542"/>
              <a:gd name="connsiteY325" fmla="*/ 1127907 h 4994143"/>
              <a:gd name="connsiteX326" fmla="*/ 51312 w 1192542"/>
              <a:gd name="connsiteY326" fmla="*/ 1126879 h 4994143"/>
              <a:gd name="connsiteX327" fmla="*/ 50969 w 1192542"/>
              <a:gd name="connsiteY327" fmla="*/ 1168712 h 4994143"/>
              <a:gd name="connsiteX328" fmla="*/ 54397 w 1192542"/>
              <a:gd name="connsiteY328" fmla="*/ 1211232 h 4994143"/>
              <a:gd name="connsiteX329" fmla="*/ 51312 w 1192542"/>
              <a:gd name="connsiteY329" fmla="*/ 1241064 h 4994143"/>
              <a:gd name="connsiteX330" fmla="*/ 47884 w 1192542"/>
              <a:gd name="connsiteY330" fmla="*/ 1233520 h 4994143"/>
              <a:gd name="connsiteX331" fmla="*/ 44799 w 1192542"/>
              <a:gd name="connsiteY331" fmla="*/ 1248951 h 4994143"/>
              <a:gd name="connsiteX332" fmla="*/ 41029 w 1192542"/>
              <a:gd name="connsiteY332" fmla="*/ 1247236 h 4994143"/>
              <a:gd name="connsiteX333" fmla="*/ 39315 w 1192542"/>
              <a:gd name="connsiteY333" fmla="*/ 1206088 h 4994143"/>
              <a:gd name="connsiteX334" fmla="*/ 38972 w 1192542"/>
              <a:gd name="connsiteY334" fmla="*/ 1182428 h 4994143"/>
              <a:gd name="connsiteX335" fmla="*/ 37944 w 1192542"/>
              <a:gd name="connsiteY335" fmla="*/ 1168712 h 4994143"/>
              <a:gd name="connsiteX336" fmla="*/ 37601 w 1192542"/>
              <a:gd name="connsiteY336" fmla="*/ 1146424 h 4994143"/>
              <a:gd name="connsiteX337" fmla="*/ 30745 w 1192542"/>
              <a:gd name="connsiteY337" fmla="*/ 1133394 h 4994143"/>
              <a:gd name="connsiteX338" fmla="*/ 23890 w 1192542"/>
              <a:gd name="connsiteY338" fmla="*/ 1213632 h 4994143"/>
              <a:gd name="connsiteX339" fmla="*/ 17377 w 1192542"/>
              <a:gd name="connsiteY339" fmla="*/ 1293185 h 4994143"/>
              <a:gd name="connsiteX340" fmla="*/ 15663 w 1192542"/>
              <a:gd name="connsiteY340" fmla="*/ 1207460 h 4994143"/>
              <a:gd name="connsiteX341" fmla="*/ 10521 w 1192542"/>
              <a:gd name="connsiteY341" fmla="*/ 1091903 h 4994143"/>
              <a:gd name="connsiteX342" fmla="*/ 3323 w 1192542"/>
              <a:gd name="connsiteY342" fmla="*/ 1090188 h 4994143"/>
              <a:gd name="connsiteX343" fmla="*/ 581 w 1192542"/>
              <a:gd name="connsiteY343" fmla="*/ 1016465 h 4994143"/>
              <a:gd name="connsiteX344" fmla="*/ 4351 w 1192542"/>
              <a:gd name="connsiteY344" fmla="*/ 894735 h 4994143"/>
              <a:gd name="connsiteX345" fmla="*/ 11550 w 1192542"/>
              <a:gd name="connsiteY345" fmla="*/ 810725 h 4994143"/>
              <a:gd name="connsiteX346" fmla="*/ 16349 w 1192542"/>
              <a:gd name="connsiteY346" fmla="*/ 469539 h 4994143"/>
              <a:gd name="connsiteX347" fmla="*/ 11550 w 1192542"/>
              <a:gd name="connsiteY347" fmla="*/ 383814 h 4994143"/>
              <a:gd name="connsiteX348" fmla="*/ 18405 w 1192542"/>
              <a:gd name="connsiteY348" fmla="*/ 282659 h 4994143"/>
              <a:gd name="connsiteX349" fmla="*/ 30403 w 1192542"/>
              <a:gd name="connsiteY349" fmla="*/ 226423 h 4994143"/>
              <a:gd name="connsiteX350" fmla="*/ 36230 w 1192542"/>
              <a:gd name="connsiteY350" fmla="*/ 222308 h 4994143"/>
              <a:gd name="connsiteX351" fmla="*/ 39657 w 1192542"/>
              <a:gd name="connsiteY351" fmla="*/ 215450 h 4994143"/>
              <a:gd name="connsiteX352" fmla="*/ 35887 w 1192542"/>
              <a:gd name="connsiteY352" fmla="*/ 195562 h 4994143"/>
              <a:gd name="connsiteX353" fmla="*/ 34173 w 1192542"/>
              <a:gd name="connsiteY353" fmla="*/ 184932 h 4994143"/>
              <a:gd name="connsiteX354" fmla="*/ 38286 w 1192542"/>
              <a:gd name="connsiteY354" fmla="*/ 194190 h 4994143"/>
              <a:gd name="connsiteX355" fmla="*/ 59539 w 1192542"/>
              <a:gd name="connsiteY355" fmla="*/ 201391 h 4994143"/>
              <a:gd name="connsiteX356" fmla="*/ 77363 w 1192542"/>
              <a:gd name="connsiteY356" fmla="*/ 199677 h 4994143"/>
              <a:gd name="connsiteX357" fmla="*/ 88332 w 1192542"/>
              <a:gd name="connsiteY357" fmla="*/ 217165 h 4994143"/>
              <a:gd name="connsiteX358" fmla="*/ 94159 w 1192542"/>
              <a:gd name="connsiteY358" fmla="*/ 238082 h 4994143"/>
              <a:gd name="connsiteX359" fmla="*/ 89017 w 1192542"/>
              <a:gd name="connsiteY359" fmla="*/ 244254 h 4994143"/>
              <a:gd name="connsiteX360" fmla="*/ 113355 w 1192542"/>
              <a:gd name="connsiteY360" fmla="*/ 277172 h 4994143"/>
              <a:gd name="connsiteX361" fmla="*/ 154145 w 1192542"/>
              <a:gd name="connsiteY361" fmla="*/ 212021 h 4994143"/>
              <a:gd name="connsiteX362" fmla="*/ 157230 w 1192542"/>
              <a:gd name="connsiteY362" fmla="*/ 208592 h 4994143"/>
              <a:gd name="connsiteX363" fmla="*/ 162372 w 1192542"/>
              <a:gd name="connsiteY363" fmla="*/ 205506 h 4994143"/>
              <a:gd name="connsiteX364" fmla="*/ 176083 w 1192542"/>
              <a:gd name="connsiteY364" fmla="*/ 219222 h 4994143"/>
              <a:gd name="connsiteX365" fmla="*/ 183624 w 1192542"/>
              <a:gd name="connsiteY365" fmla="*/ 238082 h 4994143"/>
              <a:gd name="connsiteX366" fmla="*/ 193222 w 1192542"/>
              <a:gd name="connsiteY366" fmla="*/ 219908 h 4994143"/>
              <a:gd name="connsiteX367" fmla="*/ 201448 w 1192542"/>
              <a:gd name="connsiteY367" fmla="*/ 202077 h 4994143"/>
              <a:gd name="connsiteX368" fmla="*/ 201791 w 1192542"/>
              <a:gd name="connsiteY368" fmla="*/ 216822 h 4994143"/>
              <a:gd name="connsiteX369" fmla="*/ 205562 w 1192542"/>
              <a:gd name="connsiteY369" fmla="*/ 231224 h 4994143"/>
              <a:gd name="connsiteX370" fmla="*/ 209332 w 1192542"/>
              <a:gd name="connsiteY370" fmla="*/ 196591 h 4994143"/>
              <a:gd name="connsiteX371" fmla="*/ 208304 w 1192542"/>
              <a:gd name="connsiteY371" fmla="*/ 168816 h 4994143"/>
              <a:gd name="connsiteX372" fmla="*/ 200420 w 1192542"/>
              <a:gd name="connsiteY372" fmla="*/ 97836 h 4994143"/>
              <a:gd name="connsiteX373" fmla="*/ 203848 w 1192542"/>
              <a:gd name="connsiteY373" fmla="*/ 88920 h 4994143"/>
              <a:gd name="connsiteX374" fmla="*/ 208647 w 1192542"/>
              <a:gd name="connsiteY374" fmla="*/ 68689 h 4994143"/>
              <a:gd name="connsiteX375" fmla="*/ 206933 w 1192542"/>
              <a:gd name="connsiteY375" fmla="*/ 47086 h 4994143"/>
              <a:gd name="connsiteX376" fmla="*/ 215160 w 1192542"/>
              <a:gd name="connsiteY376" fmla="*/ 56345 h 4994143"/>
              <a:gd name="connsiteX377" fmla="*/ 223729 w 1192542"/>
              <a:gd name="connsiteY377" fmla="*/ 62517 h 4994143"/>
              <a:gd name="connsiteX378" fmla="*/ 227842 w 1192542"/>
              <a:gd name="connsiteY378" fmla="*/ 67660 h 4994143"/>
              <a:gd name="connsiteX379" fmla="*/ 236412 w 1192542"/>
              <a:gd name="connsiteY379" fmla="*/ 74518 h 4994143"/>
              <a:gd name="connsiteX380" fmla="*/ 239497 w 1192542"/>
              <a:gd name="connsiteY380" fmla="*/ 67317 h 4994143"/>
              <a:gd name="connsiteX381" fmla="*/ 252865 w 1192542"/>
              <a:gd name="connsiteY381" fmla="*/ 68003 h 4994143"/>
              <a:gd name="connsiteX382" fmla="*/ 267262 w 1192542"/>
              <a:gd name="connsiteY382" fmla="*/ 66975 h 4994143"/>
              <a:gd name="connsiteX383" fmla="*/ 270690 w 1192542"/>
              <a:gd name="connsiteY383" fmla="*/ 50515 h 4994143"/>
              <a:gd name="connsiteX384" fmla="*/ 274117 w 1192542"/>
              <a:gd name="connsiteY384" fmla="*/ 35771 h 4994143"/>
              <a:gd name="connsiteX385" fmla="*/ 277545 w 1192542"/>
              <a:gd name="connsiteY385" fmla="*/ 41257 h 4994143"/>
              <a:gd name="connsiteX386" fmla="*/ 301540 w 1192542"/>
              <a:gd name="connsiteY386" fmla="*/ 75204 h 4994143"/>
              <a:gd name="connsiteX387" fmla="*/ 317307 w 1192542"/>
              <a:gd name="connsiteY387" fmla="*/ 82062 h 4994143"/>
              <a:gd name="connsiteX388" fmla="*/ 330333 w 1192542"/>
              <a:gd name="connsiteY388" fmla="*/ 90292 h 4994143"/>
              <a:gd name="connsiteX389" fmla="*/ 338902 w 1192542"/>
              <a:gd name="connsiteY389" fmla="*/ 65946 h 4994143"/>
              <a:gd name="connsiteX390" fmla="*/ 349871 w 1192542"/>
              <a:gd name="connsiteY390" fmla="*/ 40914 h 4994143"/>
              <a:gd name="connsiteX391" fmla="*/ 352271 w 1192542"/>
              <a:gd name="connsiteY391" fmla="*/ 72461 h 4994143"/>
              <a:gd name="connsiteX392" fmla="*/ 361868 w 1192542"/>
              <a:gd name="connsiteY392" fmla="*/ 110866 h 4994143"/>
              <a:gd name="connsiteX393" fmla="*/ 366667 w 1192542"/>
              <a:gd name="connsiteY393" fmla="*/ 100922 h 4994143"/>
              <a:gd name="connsiteX394" fmla="*/ 374551 w 1192542"/>
              <a:gd name="connsiteY394" fmla="*/ 91663 h 4994143"/>
              <a:gd name="connsiteX395" fmla="*/ 386548 w 1192542"/>
              <a:gd name="connsiteY395" fmla="*/ 74175 h 4994143"/>
              <a:gd name="connsiteX396" fmla="*/ 399917 w 1192542"/>
              <a:gd name="connsiteY396" fmla="*/ 70746 h 4994143"/>
              <a:gd name="connsiteX397" fmla="*/ 414656 w 1192542"/>
              <a:gd name="connsiteY397" fmla="*/ 78976 h 4994143"/>
              <a:gd name="connsiteX398" fmla="*/ 450648 w 1192542"/>
              <a:gd name="connsiteY398" fmla="*/ 78976 h 4994143"/>
              <a:gd name="connsiteX399" fmla="*/ 459217 w 1192542"/>
              <a:gd name="connsiteY399" fmla="*/ 90978 h 4994143"/>
              <a:gd name="connsiteX400" fmla="*/ 466073 w 1192542"/>
              <a:gd name="connsiteY400" fmla="*/ 97493 h 4994143"/>
              <a:gd name="connsiteX401" fmla="*/ 479784 w 1192542"/>
              <a:gd name="connsiteY401" fmla="*/ 86520 h 4994143"/>
              <a:gd name="connsiteX402" fmla="*/ 486297 w 1192542"/>
              <a:gd name="connsiteY402" fmla="*/ 71775 h 4994143"/>
              <a:gd name="connsiteX403" fmla="*/ 486297 w 1192542"/>
              <a:gd name="connsiteY403" fmla="*/ 83091 h 4994143"/>
              <a:gd name="connsiteX404" fmla="*/ 489382 w 1192542"/>
              <a:gd name="connsiteY404" fmla="*/ 94064 h 4994143"/>
              <a:gd name="connsiteX405" fmla="*/ 518861 w 1192542"/>
              <a:gd name="connsiteY405" fmla="*/ 70746 h 4994143"/>
              <a:gd name="connsiteX406" fmla="*/ 529487 w 1192542"/>
              <a:gd name="connsiteY406" fmla="*/ 56345 h 4994143"/>
              <a:gd name="connsiteX407" fmla="*/ 558623 w 1192542"/>
              <a:gd name="connsiteY407" fmla="*/ 63203 h 4994143"/>
              <a:gd name="connsiteX408" fmla="*/ 570277 w 1192542"/>
              <a:gd name="connsiteY408" fmla="*/ 90292 h 4994143"/>
              <a:gd name="connsiteX409" fmla="*/ 578504 w 1192542"/>
              <a:gd name="connsiteY409" fmla="*/ 112923 h 4994143"/>
              <a:gd name="connsiteX410" fmla="*/ 585702 w 1192542"/>
              <a:gd name="connsiteY410" fmla="*/ 45029 h 4994143"/>
              <a:gd name="connsiteX411" fmla="*/ 575762 w 1192542"/>
              <a:gd name="connsiteY411" fmla="*/ 23769 h 4994143"/>
              <a:gd name="connsiteX412" fmla="*/ 581589 w 1192542"/>
              <a:gd name="connsiteY412" fmla="*/ 15540 h 4994143"/>
              <a:gd name="connsiteX413" fmla="*/ 593929 w 1192542"/>
              <a:gd name="connsiteY413" fmla="*/ 21369 h 4994143"/>
              <a:gd name="connsiteX414" fmla="*/ 596328 w 1192542"/>
              <a:gd name="connsiteY414" fmla="*/ 16225 h 4994143"/>
              <a:gd name="connsiteX415" fmla="*/ 616895 w 1192542"/>
              <a:gd name="connsiteY415" fmla="*/ 22398 h 4994143"/>
              <a:gd name="connsiteX416" fmla="*/ 631977 w 1192542"/>
              <a:gd name="connsiteY416" fmla="*/ 42972 h 4994143"/>
              <a:gd name="connsiteX417" fmla="*/ 636433 w 1192542"/>
              <a:gd name="connsiteY417" fmla="*/ 19997 h 4994143"/>
              <a:gd name="connsiteX418" fmla="*/ 641918 w 1192542"/>
              <a:gd name="connsiteY418" fmla="*/ -6406 h 4994143"/>
              <a:gd name="connsiteX419" fmla="*/ 664884 w 1192542"/>
              <a:gd name="connsiteY419" fmla="*/ 28227 h 4994143"/>
              <a:gd name="connsiteX420" fmla="*/ 690249 w 1192542"/>
              <a:gd name="connsiteY420" fmla="*/ 63203 h 4994143"/>
              <a:gd name="connsiteX421" fmla="*/ 692992 w 1192542"/>
              <a:gd name="connsiteY421" fmla="*/ 27541 h 4994143"/>
              <a:gd name="connsiteX422" fmla="*/ 695391 w 1192542"/>
              <a:gd name="connsiteY422" fmla="*/ -6749 h 4994143"/>
              <a:gd name="connsiteX423" fmla="*/ 704646 w 1192542"/>
              <a:gd name="connsiteY423" fmla="*/ 3195 h 4994143"/>
              <a:gd name="connsiteX424" fmla="*/ 719043 w 1192542"/>
              <a:gd name="connsiteY424" fmla="*/ 5938 h 4994143"/>
              <a:gd name="connsiteX425" fmla="*/ 722470 w 1192542"/>
              <a:gd name="connsiteY425" fmla="*/ -3663 h 4994143"/>
              <a:gd name="connsiteX426" fmla="*/ 729669 w 1192542"/>
              <a:gd name="connsiteY426" fmla="*/ 12111 h 4994143"/>
              <a:gd name="connsiteX427" fmla="*/ 749550 w 1192542"/>
              <a:gd name="connsiteY427" fmla="*/ 33370 h 4994143"/>
              <a:gd name="connsiteX428" fmla="*/ 757434 w 1192542"/>
              <a:gd name="connsiteY428" fmla="*/ 36799 h 4994143"/>
              <a:gd name="connsiteX429" fmla="*/ 760861 w 1192542"/>
              <a:gd name="connsiteY429" fmla="*/ 49487 h 4994143"/>
              <a:gd name="connsiteX430" fmla="*/ 764289 w 1192542"/>
              <a:gd name="connsiteY430" fmla="*/ 43314 h 4994143"/>
              <a:gd name="connsiteX431" fmla="*/ 776286 w 1192542"/>
              <a:gd name="connsiteY431" fmla="*/ 18626 h 4994143"/>
              <a:gd name="connsiteX432" fmla="*/ 809536 w 1192542"/>
              <a:gd name="connsiteY432" fmla="*/ 60802 h 4994143"/>
              <a:gd name="connsiteX433" fmla="*/ 816049 w 1192542"/>
              <a:gd name="connsiteY433" fmla="*/ 66289 h 4994143"/>
              <a:gd name="connsiteX434" fmla="*/ 820848 w 1192542"/>
              <a:gd name="connsiteY434" fmla="*/ 41943 h 4994143"/>
              <a:gd name="connsiteX435" fmla="*/ 829417 w 1192542"/>
              <a:gd name="connsiteY435" fmla="*/ 39200 h 4994143"/>
              <a:gd name="connsiteX436" fmla="*/ 855468 w 1192542"/>
              <a:gd name="connsiteY436" fmla="*/ 79662 h 4994143"/>
              <a:gd name="connsiteX437" fmla="*/ 858553 w 1192542"/>
              <a:gd name="connsiteY437" fmla="*/ 55659 h 4994143"/>
              <a:gd name="connsiteX438" fmla="*/ 865751 w 1192542"/>
              <a:gd name="connsiteY438" fmla="*/ 30970 h 4994143"/>
              <a:gd name="connsiteX439" fmla="*/ 875349 w 1192542"/>
              <a:gd name="connsiteY439" fmla="*/ 11768 h 4994143"/>
              <a:gd name="connsiteX440" fmla="*/ 882547 w 1192542"/>
              <a:gd name="connsiteY440" fmla="*/ -1263 h 4994143"/>
              <a:gd name="connsiteX441" fmla="*/ 882205 w 1192542"/>
              <a:gd name="connsiteY441" fmla="*/ 64231 h 4994143"/>
              <a:gd name="connsiteX442" fmla="*/ 885290 w 1192542"/>
              <a:gd name="connsiteY442" fmla="*/ 93378 h 4994143"/>
              <a:gd name="connsiteX443" fmla="*/ 904828 w 1192542"/>
              <a:gd name="connsiteY443" fmla="*/ 165387 h 4994143"/>
              <a:gd name="connsiteX444" fmla="*/ 899686 w 1192542"/>
              <a:gd name="connsiteY444" fmla="*/ 183218 h 4994143"/>
              <a:gd name="connsiteX445" fmla="*/ 900715 w 1192542"/>
              <a:gd name="connsiteY445" fmla="*/ 206535 h 4994143"/>
              <a:gd name="connsiteX446" fmla="*/ 913740 w 1192542"/>
              <a:gd name="connsiteY446" fmla="*/ 132126 h 4994143"/>
              <a:gd name="connsiteX447" fmla="*/ 911684 w 1192542"/>
              <a:gd name="connsiteY447" fmla="*/ 93035 h 4994143"/>
              <a:gd name="connsiteX448" fmla="*/ 922995 w 1192542"/>
              <a:gd name="connsiteY448" fmla="*/ 95092 h 4994143"/>
              <a:gd name="connsiteX449" fmla="*/ 934650 w 1192542"/>
              <a:gd name="connsiteY449" fmla="*/ 96807 h 4994143"/>
              <a:gd name="connsiteX450" fmla="*/ 949732 w 1192542"/>
              <a:gd name="connsiteY450" fmla="*/ 62517 h 4994143"/>
              <a:gd name="connsiteX451" fmla="*/ 972698 w 1192542"/>
              <a:gd name="connsiteY451" fmla="*/ 36114 h 4994143"/>
              <a:gd name="connsiteX452" fmla="*/ 989837 w 1192542"/>
              <a:gd name="connsiteY452" fmla="*/ 50172 h 4994143"/>
              <a:gd name="connsiteX453" fmla="*/ 1020001 w 1192542"/>
              <a:gd name="connsiteY453" fmla="*/ 63546 h 4994143"/>
              <a:gd name="connsiteX454" fmla="*/ 1042625 w 1192542"/>
              <a:gd name="connsiteY454" fmla="*/ 70061 h 4994143"/>
              <a:gd name="connsiteX455" fmla="*/ 1076217 w 1192542"/>
              <a:gd name="connsiteY455" fmla="*/ 85834 h 4994143"/>
              <a:gd name="connsiteX456" fmla="*/ 1084101 w 1192542"/>
              <a:gd name="connsiteY456" fmla="*/ 98521 h 4994143"/>
              <a:gd name="connsiteX457" fmla="*/ 1083415 w 1192542"/>
              <a:gd name="connsiteY457" fmla="*/ 123896 h 4994143"/>
              <a:gd name="connsiteX458" fmla="*/ 1096783 w 1192542"/>
              <a:gd name="connsiteY458" fmla="*/ 179789 h 4994143"/>
              <a:gd name="connsiteX459" fmla="*/ 1105010 w 1192542"/>
              <a:gd name="connsiteY459" fmla="*/ 233967 h 4994143"/>
              <a:gd name="connsiteX460" fmla="*/ 1101582 w 1192542"/>
              <a:gd name="connsiteY460" fmla="*/ 271000 h 4994143"/>
              <a:gd name="connsiteX461" fmla="*/ 1100211 w 1192542"/>
              <a:gd name="connsiteY461" fmla="*/ 291231 h 4994143"/>
              <a:gd name="connsiteX462" fmla="*/ 1096783 w 1192542"/>
              <a:gd name="connsiteY462" fmla="*/ 352267 h 4994143"/>
              <a:gd name="connsiteX463" fmla="*/ 1099868 w 1192542"/>
              <a:gd name="connsiteY463" fmla="*/ 406103 h 4994143"/>
              <a:gd name="connsiteX464" fmla="*/ 1108438 w 1192542"/>
              <a:gd name="connsiteY464" fmla="*/ 366669 h 4994143"/>
              <a:gd name="connsiteX465" fmla="*/ 1115979 w 1192542"/>
              <a:gd name="connsiteY465" fmla="*/ 326207 h 4994143"/>
              <a:gd name="connsiteX466" fmla="*/ 1124206 w 1192542"/>
              <a:gd name="connsiteY466" fmla="*/ 331008 h 4994143"/>
              <a:gd name="connsiteX467" fmla="*/ 1133803 w 1192542"/>
              <a:gd name="connsiteY467" fmla="*/ 331693 h 4994143"/>
              <a:gd name="connsiteX468" fmla="*/ 1131747 w 1192542"/>
              <a:gd name="connsiteY468" fmla="*/ 308719 h 4994143"/>
              <a:gd name="connsiteX469" fmla="*/ 1137231 w 1192542"/>
              <a:gd name="connsiteY469" fmla="*/ 260713 h 4994143"/>
              <a:gd name="connsiteX470" fmla="*/ 1151628 w 1192542"/>
              <a:gd name="connsiteY470" fmla="*/ 214079 h 4994143"/>
              <a:gd name="connsiteX471" fmla="*/ 1169795 w 1192542"/>
              <a:gd name="connsiteY471" fmla="*/ 190076 h 4994143"/>
              <a:gd name="connsiteX472" fmla="*/ 1173566 w 1192542"/>
              <a:gd name="connsiteY472" fmla="*/ 213050 h 4994143"/>
              <a:gd name="connsiteX473" fmla="*/ 1172195 w 1192542"/>
              <a:gd name="connsiteY473" fmla="*/ 335808 h 4994143"/>
              <a:gd name="connsiteX474" fmla="*/ 1160883 w 1192542"/>
              <a:gd name="connsiteY474" fmla="*/ 392730 h 4994143"/>
              <a:gd name="connsiteX475" fmla="*/ 1148200 w 1192542"/>
              <a:gd name="connsiteY475" fmla="*/ 439707 h 4994143"/>
              <a:gd name="connsiteX476" fmla="*/ 1151628 w 1192542"/>
              <a:gd name="connsiteY476" fmla="*/ 466110 h 4994143"/>
              <a:gd name="connsiteX477" fmla="*/ 1155056 w 1192542"/>
              <a:gd name="connsiteY477" fmla="*/ 457881 h 4994143"/>
              <a:gd name="connsiteX478" fmla="*/ 1162597 w 1192542"/>
              <a:gd name="connsiteY478" fmla="*/ 453423 h 4994143"/>
              <a:gd name="connsiteX479" fmla="*/ 1160540 w 1192542"/>
              <a:gd name="connsiteY479" fmla="*/ 473997 h 4994143"/>
              <a:gd name="connsiteX480" fmla="*/ 1151285 w 1192542"/>
              <a:gd name="connsiteY480" fmla="*/ 486684 h 4994143"/>
              <a:gd name="connsiteX481" fmla="*/ 1143401 w 1192542"/>
              <a:gd name="connsiteY481" fmla="*/ 501086 h 4994143"/>
              <a:gd name="connsiteX482" fmla="*/ 1144772 w 1192542"/>
              <a:gd name="connsiteY482" fmla="*/ 536062 h 4994143"/>
              <a:gd name="connsiteX483" fmla="*/ 1145115 w 1192542"/>
              <a:gd name="connsiteY483" fmla="*/ 556979 h 4994143"/>
              <a:gd name="connsiteX484" fmla="*/ 1139631 w 1192542"/>
              <a:gd name="connsiteY484" fmla="*/ 539834 h 4994143"/>
              <a:gd name="connsiteX485" fmla="*/ 1127976 w 1192542"/>
              <a:gd name="connsiteY485" fmla="*/ 529547 h 4994143"/>
              <a:gd name="connsiteX486" fmla="*/ 1116322 w 1192542"/>
              <a:gd name="connsiteY486" fmla="*/ 534004 h 4994143"/>
              <a:gd name="connsiteX487" fmla="*/ 1113922 w 1192542"/>
              <a:gd name="connsiteY487" fmla="*/ 539834 h 4994143"/>
              <a:gd name="connsiteX488" fmla="*/ 1109123 w 1192542"/>
              <a:gd name="connsiteY488" fmla="*/ 507258 h 4994143"/>
              <a:gd name="connsiteX489" fmla="*/ 1101925 w 1192542"/>
              <a:gd name="connsiteY489" fmla="*/ 463710 h 4994143"/>
              <a:gd name="connsiteX490" fmla="*/ 1096098 w 1192542"/>
              <a:gd name="connsiteY490" fmla="*/ 456852 h 4994143"/>
              <a:gd name="connsiteX491" fmla="*/ 1095070 w 1192542"/>
              <a:gd name="connsiteY491" fmla="*/ 493542 h 4994143"/>
              <a:gd name="connsiteX492" fmla="*/ 1084786 w 1192542"/>
              <a:gd name="connsiteY492" fmla="*/ 492856 h 4994143"/>
              <a:gd name="connsiteX493" fmla="*/ 1075874 w 1192542"/>
              <a:gd name="connsiteY493" fmla="*/ 460967 h 4994143"/>
              <a:gd name="connsiteX494" fmla="*/ 1074503 w 1192542"/>
              <a:gd name="connsiteY494" fmla="*/ 473997 h 4994143"/>
              <a:gd name="connsiteX495" fmla="*/ 1084786 w 1192542"/>
              <a:gd name="connsiteY495" fmla="*/ 588525 h 4994143"/>
              <a:gd name="connsiteX496" fmla="*/ 1077931 w 1192542"/>
              <a:gd name="connsiteY496" fmla="*/ 592297 h 4994143"/>
              <a:gd name="connsiteX497" fmla="*/ 1073817 w 1192542"/>
              <a:gd name="connsiteY497" fmla="*/ 562122 h 4994143"/>
              <a:gd name="connsiteX498" fmla="*/ 1069361 w 1192542"/>
              <a:gd name="connsiteY498" fmla="*/ 558693 h 4994143"/>
              <a:gd name="connsiteX499" fmla="*/ 1059078 w 1192542"/>
              <a:gd name="connsiteY499" fmla="*/ 728429 h 4994143"/>
              <a:gd name="connsiteX500" fmla="*/ 1064905 w 1192542"/>
              <a:gd name="connsiteY500" fmla="*/ 915309 h 4994143"/>
              <a:gd name="connsiteX501" fmla="*/ 1068333 w 1192542"/>
              <a:gd name="connsiteY501" fmla="*/ 1321646 h 4994143"/>
              <a:gd name="connsiteX502" fmla="*/ 1065248 w 1192542"/>
              <a:gd name="connsiteY502" fmla="*/ 1361079 h 4994143"/>
              <a:gd name="connsiteX503" fmla="*/ 1064905 w 1192542"/>
              <a:gd name="connsiteY503" fmla="*/ 1475608 h 4994143"/>
              <a:gd name="connsiteX504" fmla="*/ 1060106 w 1192542"/>
              <a:gd name="connsiteY504" fmla="*/ 1540073 h 4994143"/>
              <a:gd name="connsiteX505" fmla="*/ 1055650 w 1192542"/>
              <a:gd name="connsiteY505" fmla="*/ 1659402 h 4994143"/>
              <a:gd name="connsiteX506" fmla="*/ 1052565 w 1192542"/>
              <a:gd name="connsiteY506" fmla="*/ 1779074 h 4994143"/>
              <a:gd name="connsiteX507" fmla="*/ 1047081 w 1192542"/>
              <a:gd name="connsiteY507" fmla="*/ 1755757 h 4994143"/>
              <a:gd name="connsiteX508" fmla="*/ 1038511 w 1192542"/>
              <a:gd name="connsiteY508" fmla="*/ 1737583 h 4994143"/>
              <a:gd name="connsiteX509" fmla="*/ 1035083 w 1192542"/>
              <a:gd name="connsiteY509" fmla="*/ 1753700 h 4994143"/>
              <a:gd name="connsiteX510" fmla="*/ 1029942 w 1192542"/>
              <a:gd name="connsiteY510" fmla="*/ 1674490 h 4994143"/>
              <a:gd name="connsiteX511" fmla="*/ 1035426 w 1192542"/>
              <a:gd name="connsiteY511" fmla="*/ 1612082 h 4994143"/>
              <a:gd name="connsiteX512" fmla="*/ 1037826 w 1192542"/>
              <a:gd name="connsiteY512" fmla="*/ 1602824 h 4994143"/>
              <a:gd name="connsiteX513" fmla="*/ 1038168 w 1192542"/>
              <a:gd name="connsiteY513" fmla="*/ 1580535 h 4994143"/>
              <a:gd name="connsiteX514" fmla="*/ 1040225 w 1192542"/>
              <a:gd name="connsiteY514" fmla="*/ 1359708 h 4994143"/>
              <a:gd name="connsiteX515" fmla="*/ 1033027 w 1192542"/>
              <a:gd name="connsiteY515" fmla="*/ 1333647 h 4994143"/>
              <a:gd name="connsiteX516" fmla="*/ 1028228 w 1192542"/>
              <a:gd name="connsiteY516" fmla="*/ 1349764 h 4994143"/>
              <a:gd name="connsiteX517" fmla="*/ 1020001 w 1192542"/>
              <a:gd name="connsiteY517" fmla="*/ 1353878 h 4994143"/>
              <a:gd name="connsiteX518" fmla="*/ 1022743 w 1192542"/>
              <a:gd name="connsiteY518" fmla="*/ 1342563 h 4994143"/>
              <a:gd name="connsiteX519" fmla="*/ 1029942 w 1192542"/>
              <a:gd name="connsiteY519" fmla="*/ 1290099 h 4994143"/>
              <a:gd name="connsiteX520" fmla="*/ 1021715 w 1192542"/>
              <a:gd name="connsiteY520" fmla="*/ 1280155 h 4994143"/>
              <a:gd name="connsiteX521" fmla="*/ 1016574 w 1192542"/>
              <a:gd name="connsiteY521" fmla="*/ 1275354 h 4994143"/>
              <a:gd name="connsiteX522" fmla="*/ 1010061 w 1192542"/>
              <a:gd name="connsiteY522" fmla="*/ 1277412 h 4994143"/>
              <a:gd name="connsiteX523" fmla="*/ 1011089 w 1192542"/>
              <a:gd name="connsiteY523" fmla="*/ 1299014 h 4994143"/>
              <a:gd name="connsiteX524" fmla="*/ 1012117 w 1192542"/>
              <a:gd name="connsiteY524" fmla="*/ 1315816 h 4994143"/>
              <a:gd name="connsiteX525" fmla="*/ 1007661 w 1192542"/>
              <a:gd name="connsiteY525" fmla="*/ 1434460 h 4994143"/>
              <a:gd name="connsiteX526" fmla="*/ 1002520 w 1192542"/>
              <a:gd name="connsiteY526" fmla="*/ 1445090 h 4994143"/>
              <a:gd name="connsiteX527" fmla="*/ 997378 w 1192542"/>
              <a:gd name="connsiteY527" fmla="*/ 1430345 h 4994143"/>
              <a:gd name="connsiteX528" fmla="*/ 995664 w 1192542"/>
              <a:gd name="connsiteY528" fmla="*/ 1421773 h 4994143"/>
              <a:gd name="connsiteX529" fmla="*/ 993607 w 1192542"/>
              <a:gd name="connsiteY529" fmla="*/ 1560647 h 4994143"/>
              <a:gd name="connsiteX530" fmla="*/ 991894 w 1192542"/>
              <a:gd name="connsiteY530" fmla="*/ 1581221 h 4994143"/>
              <a:gd name="connsiteX531" fmla="*/ 988466 w 1192542"/>
              <a:gd name="connsiteY531" fmla="*/ 1702265 h 4994143"/>
              <a:gd name="connsiteX532" fmla="*/ 994293 w 1192542"/>
              <a:gd name="connsiteY532" fmla="*/ 1858284 h 4994143"/>
              <a:gd name="connsiteX533" fmla="*/ 997721 w 1192542"/>
              <a:gd name="connsiteY533" fmla="*/ 2022876 h 4994143"/>
              <a:gd name="connsiteX534" fmla="*/ 990865 w 1192542"/>
              <a:gd name="connsiteY534" fmla="*/ 1939209 h 4994143"/>
              <a:gd name="connsiteX535" fmla="*/ 987780 w 1192542"/>
              <a:gd name="connsiteY535" fmla="*/ 1927893 h 4994143"/>
              <a:gd name="connsiteX536" fmla="*/ 980239 w 1192542"/>
              <a:gd name="connsiteY536" fmla="*/ 1950181 h 4994143"/>
              <a:gd name="connsiteX537" fmla="*/ 971327 w 1192542"/>
              <a:gd name="connsiteY537" fmla="*/ 1974184 h 4994143"/>
              <a:gd name="connsiteX538" fmla="*/ 963786 w 1192542"/>
              <a:gd name="connsiteY538" fmla="*/ 2010875 h 4994143"/>
              <a:gd name="connsiteX539" fmla="*/ 964814 w 1192542"/>
              <a:gd name="connsiteY539" fmla="*/ 2026305 h 4994143"/>
              <a:gd name="connsiteX540" fmla="*/ 967556 w 1192542"/>
              <a:gd name="connsiteY540" fmla="*/ 2009160 h 4994143"/>
              <a:gd name="connsiteX541" fmla="*/ 976811 w 1192542"/>
              <a:gd name="connsiteY541" fmla="*/ 2017733 h 4994143"/>
              <a:gd name="connsiteX542" fmla="*/ 979554 w 1192542"/>
              <a:gd name="connsiteY542" fmla="*/ 2035906 h 4994143"/>
              <a:gd name="connsiteX543" fmla="*/ 987437 w 1192542"/>
              <a:gd name="connsiteY543" fmla="*/ 2009503 h 4994143"/>
              <a:gd name="connsiteX544" fmla="*/ 990522 w 1192542"/>
              <a:gd name="connsiteY544" fmla="*/ 2050651 h 4994143"/>
              <a:gd name="connsiteX545" fmla="*/ 994979 w 1192542"/>
              <a:gd name="connsiteY545" fmla="*/ 2089742 h 4994143"/>
              <a:gd name="connsiteX546" fmla="*/ 998064 w 1192542"/>
              <a:gd name="connsiteY546" fmla="*/ 2076026 h 4994143"/>
              <a:gd name="connsiteX547" fmla="*/ 1002177 w 1192542"/>
              <a:gd name="connsiteY547" fmla="*/ 2062310 h 4994143"/>
              <a:gd name="connsiteX548" fmla="*/ 1007661 w 1192542"/>
              <a:gd name="connsiteY548" fmla="*/ 2112030 h 4994143"/>
              <a:gd name="connsiteX549" fmla="*/ 1003205 w 1192542"/>
              <a:gd name="connsiteY549" fmla="*/ 2161751 h 4994143"/>
              <a:gd name="connsiteX550" fmla="*/ 1002177 w 1192542"/>
              <a:gd name="connsiteY550" fmla="*/ 2193298 h 4994143"/>
              <a:gd name="connsiteX551" fmla="*/ 1009375 w 1192542"/>
              <a:gd name="connsiteY551" fmla="*/ 2223816 h 4994143"/>
              <a:gd name="connsiteX552" fmla="*/ 1013146 w 1192542"/>
              <a:gd name="connsiteY552" fmla="*/ 2267707 h 4994143"/>
              <a:gd name="connsiteX553" fmla="*/ 1011775 w 1192542"/>
              <a:gd name="connsiteY553" fmla="*/ 2283823 h 4994143"/>
              <a:gd name="connsiteX554" fmla="*/ 1006633 w 1192542"/>
              <a:gd name="connsiteY554" fmla="*/ 2247133 h 4994143"/>
              <a:gd name="connsiteX555" fmla="*/ 1001149 w 1192542"/>
              <a:gd name="connsiteY555" fmla="*/ 2208728 h 4994143"/>
              <a:gd name="connsiteX556" fmla="*/ 997035 w 1192542"/>
              <a:gd name="connsiteY556" fmla="*/ 2234446 h 4994143"/>
              <a:gd name="connsiteX557" fmla="*/ 997721 w 1192542"/>
              <a:gd name="connsiteY557" fmla="*/ 2246790 h 4994143"/>
              <a:gd name="connsiteX558" fmla="*/ 996350 w 1192542"/>
              <a:gd name="connsiteY558" fmla="*/ 2267707 h 4994143"/>
              <a:gd name="connsiteX559" fmla="*/ 986752 w 1192542"/>
              <a:gd name="connsiteY559" fmla="*/ 2312627 h 4994143"/>
              <a:gd name="connsiteX560" fmla="*/ 984352 w 1192542"/>
              <a:gd name="connsiteY560" fmla="*/ 2310226 h 4994143"/>
              <a:gd name="connsiteX561" fmla="*/ 974412 w 1192542"/>
              <a:gd name="connsiteY561" fmla="*/ 2178896 h 4994143"/>
              <a:gd name="connsiteX562" fmla="*/ 972698 w 1192542"/>
              <a:gd name="connsiteY562" fmla="*/ 2170323 h 4994143"/>
              <a:gd name="connsiteX563" fmla="*/ 969270 w 1192542"/>
              <a:gd name="connsiteY563" fmla="*/ 2178896 h 4994143"/>
              <a:gd name="connsiteX564" fmla="*/ 966871 w 1192542"/>
              <a:gd name="connsiteY564" fmla="*/ 2216615 h 4994143"/>
              <a:gd name="connsiteX565" fmla="*/ 965500 w 1192542"/>
              <a:gd name="connsiteY565" fmla="*/ 2276622 h 4994143"/>
              <a:gd name="connsiteX566" fmla="*/ 963443 w 1192542"/>
              <a:gd name="connsiteY566" fmla="*/ 2315370 h 4994143"/>
              <a:gd name="connsiteX567" fmla="*/ 956245 w 1192542"/>
              <a:gd name="connsiteY567" fmla="*/ 2321199 h 4994143"/>
              <a:gd name="connsiteX568" fmla="*/ 954531 w 1192542"/>
              <a:gd name="connsiteY568" fmla="*/ 2353775 h 4994143"/>
              <a:gd name="connsiteX569" fmla="*/ 954188 w 1192542"/>
              <a:gd name="connsiteY569" fmla="*/ 2382578 h 4994143"/>
              <a:gd name="connsiteX570" fmla="*/ 942534 w 1192542"/>
              <a:gd name="connsiteY570" fmla="*/ 2366462 h 4994143"/>
              <a:gd name="connsiteX571" fmla="*/ 933964 w 1192542"/>
              <a:gd name="connsiteY571" fmla="*/ 2348631 h 4994143"/>
              <a:gd name="connsiteX572" fmla="*/ 939106 w 1192542"/>
              <a:gd name="connsiteY572" fmla="*/ 2299597 h 4994143"/>
              <a:gd name="connsiteX573" fmla="*/ 942534 w 1192542"/>
              <a:gd name="connsiteY573" fmla="*/ 2293424 h 4994143"/>
              <a:gd name="connsiteX574" fmla="*/ 937392 w 1192542"/>
              <a:gd name="connsiteY574" fmla="*/ 2290681 h 4994143"/>
              <a:gd name="connsiteX575" fmla="*/ 932250 w 1192542"/>
              <a:gd name="connsiteY575" fmla="*/ 2257420 h 4994143"/>
              <a:gd name="connsiteX576" fmla="*/ 928480 w 1192542"/>
              <a:gd name="connsiteY576" fmla="*/ 2226902 h 4994143"/>
              <a:gd name="connsiteX577" fmla="*/ 927451 w 1192542"/>
              <a:gd name="connsiteY577" fmla="*/ 2218329 h 4994143"/>
              <a:gd name="connsiteX578" fmla="*/ 928822 w 1192542"/>
              <a:gd name="connsiteY578" fmla="*/ 2130890 h 4994143"/>
              <a:gd name="connsiteX579" fmla="*/ 922652 w 1192542"/>
              <a:gd name="connsiteY579" fmla="*/ 2139462 h 4994143"/>
              <a:gd name="connsiteX580" fmla="*/ 922652 w 1192542"/>
              <a:gd name="connsiteY580" fmla="*/ 2156607 h 4994143"/>
              <a:gd name="connsiteX581" fmla="*/ 921624 w 1192542"/>
              <a:gd name="connsiteY581" fmla="*/ 2170666 h 4994143"/>
              <a:gd name="connsiteX582" fmla="*/ 916825 w 1192542"/>
              <a:gd name="connsiteY582" fmla="*/ 2219701 h 4994143"/>
              <a:gd name="connsiteX583" fmla="*/ 914083 w 1192542"/>
              <a:gd name="connsiteY583" fmla="*/ 2324628 h 4994143"/>
              <a:gd name="connsiteX584" fmla="*/ 915454 w 1192542"/>
              <a:gd name="connsiteY584" fmla="*/ 2465217 h 4994143"/>
              <a:gd name="connsiteX585" fmla="*/ 921967 w 1192542"/>
              <a:gd name="connsiteY585" fmla="*/ 2488877 h 4994143"/>
              <a:gd name="connsiteX586" fmla="*/ 918539 w 1192542"/>
              <a:gd name="connsiteY586" fmla="*/ 2514938 h 4994143"/>
              <a:gd name="connsiteX587" fmla="*/ 915111 w 1192542"/>
              <a:gd name="connsiteY587" fmla="*/ 2495392 h 4994143"/>
              <a:gd name="connsiteX588" fmla="*/ 912712 w 1192542"/>
              <a:gd name="connsiteY588" fmla="*/ 2478590 h 4994143"/>
              <a:gd name="connsiteX589" fmla="*/ 908941 w 1192542"/>
              <a:gd name="connsiteY589" fmla="*/ 2546485 h 4994143"/>
              <a:gd name="connsiteX590" fmla="*/ 906542 w 1192542"/>
              <a:gd name="connsiteY590" fmla="*/ 2583175 h 4994143"/>
              <a:gd name="connsiteX591" fmla="*/ 896601 w 1192542"/>
              <a:gd name="connsiteY591" fmla="*/ 2603749 h 4994143"/>
              <a:gd name="connsiteX592" fmla="*/ 892145 w 1192542"/>
              <a:gd name="connsiteY592" fmla="*/ 2539627 h 4994143"/>
              <a:gd name="connsiteX593" fmla="*/ 888717 w 1192542"/>
              <a:gd name="connsiteY593" fmla="*/ 2451158 h 4994143"/>
              <a:gd name="connsiteX594" fmla="*/ 884947 w 1192542"/>
              <a:gd name="connsiteY594" fmla="*/ 2509108 h 4994143"/>
              <a:gd name="connsiteX595" fmla="*/ 878434 w 1192542"/>
              <a:gd name="connsiteY595" fmla="*/ 2614379 h 4994143"/>
              <a:gd name="connsiteX596" fmla="*/ 877406 w 1192542"/>
              <a:gd name="connsiteY596" fmla="*/ 2641811 h 4994143"/>
              <a:gd name="connsiteX597" fmla="*/ 888717 w 1192542"/>
              <a:gd name="connsiteY597" fmla="*/ 2661699 h 4994143"/>
              <a:gd name="connsiteX598" fmla="*/ 898315 w 1192542"/>
              <a:gd name="connsiteY598" fmla="*/ 2662728 h 4994143"/>
              <a:gd name="connsiteX599" fmla="*/ 895916 w 1192542"/>
              <a:gd name="connsiteY599" fmla="*/ 2642154 h 4994143"/>
              <a:gd name="connsiteX600" fmla="*/ 900715 w 1192542"/>
              <a:gd name="connsiteY600" fmla="*/ 2612664 h 4994143"/>
              <a:gd name="connsiteX601" fmla="*/ 907570 w 1192542"/>
              <a:gd name="connsiteY601" fmla="*/ 2603749 h 4994143"/>
              <a:gd name="connsiteX602" fmla="*/ 913397 w 1192542"/>
              <a:gd name="connsiteY602" fmla="*/ 2623637 h 4994143"/>
              <a:gd name="connsiteX603" fmla="*/ 920596 w 1192542"/>
              <a:gd name="connsiteY603" fmla="*/ 2649697 h 4994143"/>
              <a:gd name="connsiteX604" fmla="*/ 907227 w 1192542"/>
              <a:gd name="connsiteY604" fmla="*/ 2642839 h 4994143"/>
              <a:gd name="connsiteX605" fmla="*/ 903457 w 1192542"/>
              <a:gd name="connsiteY605" fmla="*/ 2638039 h 4994143"/>
              <a:gd name="connsiteX606" fmla="*/ 894545 w 1192542"/>
              <a:gd name="connsiteY606" fmla="*/ 2672672 h 4994143"/>
              <a:gd name="connsiteX607" fmla="*/ 891117 w 1192542"/>
              <a:gd name="connsiteY607" fmla="*/ 2675072 h 4994143"/>
              <a:gd name="connsiteX608" fmla="*/ 884261 w 1192542"/>
              <a:gd name="connsiteY608" fmla="*/ 2693932 h 4994143"/>
              <a:gd name="connsiteX609" fmla="*/ 877749 w 1192542"/>
              <a:gd name="connsiteY609" fmla="*/ 2712105 h 4994143"/>
              <a:gd name="connsiteX610" fmla="*/ 879805 w 1192542"/>
              <a:gd name="connsiteY610" fmla="*/ 2713134 h 4994143"/>
              <a:gd name="connsiteX611" fmla="*/ 884604 w 1192542"/>
              <a:gd name="connsiteY611" fmla="*/ 2706962 h 4994143"/>
              <a:gd name="connsiteX612" fmla="*/ 882547 w 1192542"/>
              <a:gd name="connsiteY612" fmla="*/ 2736108 h 4994143"/>
              <a:gd name="connsiteX613" fmla="*/ 881176 w 1192542"/>
              <a:gd name="connsiteY613" fmla="*/ 2800916 h 4994143"/>
              <a:gd name="connsiteX614" fmla="*/ 896601 w 1192542"/>
              <a:gd name="connsiteY614" fmla="*/ 2807431 h 4994143"/>
              <a:gd name="connsiteX615" fmla="*/ 908256 w 1192542"/>
              <a:gd name="connsiteY615" fmla="*/ 2805374 h 4994143"/>
              <a:gd name="connsiteX616" fmla="*/ 908256 w 1192542"/>
              <a:gd name="connsiteY616" fmla="*/ 2831777 h 4994143"/>
              <a:gd name="connsiteX617" fmla="*/ 911684 w 1192542"/>
              <a:gd name="connsiteY617" fmla="*/ 2856123 h 4994143"/>
              <a:gd name="connsiteX618" fmla="*/ 915111 w 1192542"/>
              <a:gd name="connsiteY618" fmla="*/ 2857495 h 4994143"/>
              <a:gd name="connsiteX619" fmla="*/ 922995 w 1192542"/>
              <a:gd name="connsiteY619" fmla="*/ 2855437 h 4994143"/>
              <a:gd name="connsiteX620" fmla="*/ 925052 w 1192542"/>
              <a:gd name="connsiteY620" fmla="*/ 2857152 h 4994143"/>
              <a:gd name="connsiteX621" fmla="*/ 919910 w 1192542"/>
              <a:gd name="connsiteY621" fmla="*/ 2875669 h 4994143"/>
              <a:gd name="connsiteX622" fmla="*/ 918196 w 1192542"/>
              <a:gd name="connsiteY622" fmla="*/ 2892814 h 4994143"/>
              <a:gd name="connsiteX623" fmla="*/ 917168 w 1192542"/>
              <a:gd name="connsiteY623" fmla="*/ 2909273 h 4994143"/>
              <a:gd name="connsiteX624" fmla="*/ 910998 w 1192542"/>
              <a:gd name="connsiteY624" fmla="*/ 2901729 h 4994143"/>
              <a:gd name="connsiteX625" fmla="*/ 909284 w 1192542"/>
              <a:gd name="connsiteY625" fmla="*/ 2922989 h 4994143"/>
              <a:gd name="connsiteX626" fmla="*/ 913055 w 1192542"/>
              <a:gd name="connsiteY626" fmla="*/ 2962422 h 4994143"/>
              <a:gd name="connsiteX627" fmla="*/ 929508 w 1192542"/>
              <a:gd name="connsiteY627" fmla="*/ 3051576 h 4994143"/>
              <a:gd name="connsiteX628" fmla="*/ 935335 w 1192542"/>
              <a:gd name="connsiteY628" fmla="*/ 3209310 h 4994143"/>
              <a:gd name="connsiteX629" fmla="*/ 933279 w 1192542"/>
              <a:gd name="connsiteY629" fmla="*/ 3348185 h 4994143"/>
              <a:gd name="connsiteX630" fmla="*/ 934307 w 1192542"/>
              <a:gd name="connsiteY630" fmla="*/ 3340641 h 4994143"/>
              <a:gd name="connsiteX631" fmla="*/ 943562 w 1192542"/>
              <a:gd name="connsiteY631" fmla="*/ 3317324 h 4994143"/>
              <a:gd name="connsiteX632" fmla="*/ 949389 w 1192542"/>
              <a:gd name="connsiteY632" fmla="*/ 3269318 h 4994143"/>
              <a:gd name="connsiteX633" fmla="*/ 951103 w 1192542"/>
              <a:gd name="connsiteY633" fmla="*/ 3224055 h 4994143"/>
              <a:gd name="connsiteX634" fmla="*/ 956245 w 1192542"/>
              <a:gd name="connsiteY634" fmla="*/ 3191822 h 4994143"/>
              <a:gd name="connsiteX635" fmla="*/ 963100 w 1192542"/>
              <a:gd name="connsiteY635" fmla="*/ 3175706 h 4994143"/>
              <a:gd name="connsiteX636" fmla="*/ 963100 w 1192542"/>
              <a:gd name="connsiteY636" fmla="*/ 3165419 h 4994143"/>
              <a:gd name="connsiteX637" fmla="*/ 956245 w 1192542"/>
              <a:gd name="connsiteY637" fmla="*/ 3153075 h 4994143"/>
              <a:gd name="connsiteX638" fmla="*/ 959672 w 1192542"/>
              <a:gd name="connsiteY638" fmla="*/ 3142445 h 4994143"/>
              <a:gd name="connsiteX639" fmla="*/ 963100 w 1192542"/>
              <a:gd name="connsiteY639" fmla="*/ 3148960 h 4994143"/>
              <a:gd name="connsiteX640" fmla="*/ 973384 w 1192542"/>
              <a:gd name="connsiteY640" fmla="*/ 3159590 h 4994143"/>
              <a:gd name="connsiteX641" fmla="*/ 979896 w 1192542"/>
              <a:gd name="connsiteY641" fmla="*/ 3169877 h 4994143"/>
              <a:gd name="connsiteX642" fmla="*/ 978525 w 1192542"/>
              <a:gd name="connsiteY642" fmla="*/ 3184621 h 4994143"/>
              <a:gd name="connsiteX643" fmla="*/ 975440 w 1192542"/>
              <a:gd name="connsiteY643" fmla="*/ 3192851 h 4994143"/>
              <a:gd name="connsiteX644" fmla="*/ 968242 w 1192542"/>
              <a:gd name="connsiteY644" fmla="*/ 3197309 h 4994143"/>
              <a:gd name="connsiteX645" fmla="*/ 973041 w 1192542"/>
              <a:gd name="connsiteY645" fmla="*/ 3215140 h 4994143"/>
              <a:gd name="connsiteX646" fmla="*/ 976469 w 1192542"/>
              <a:gd name="connsiteY646" fmla="*/ 3220626 h 4994143"/>
              <a:gd name="connsiteX647" fmla="*/ 981953 w 1192542"/>
              <a:gd name="connsiteY647" fmla="*/ 3213082 h 4994143"/>
              <a:gd name="connsiteX648" fmla="*/ 987437 w 1192542"/>
              <a:gd name="connsiteY648" fmla="*/ 3195251 h 4994143"/>
              <a:gd name="connsiteX649" fmla="*/ 993265 w 1192542"/>
              <a:gd name="connsiteY649" fmla="*/ 3096153 h 4994143"/>
              <a:gd name="connsiteX650" fmla="*/ 996007 w 1192542"/>
              <a:gd name="connsiteY650" fmla="*/ 3006999 h 4994143"/>
              <a:gd name="connsiteX651" fmla="*/ 1004576 w 1192542"/>
              <a:gd name="connsiteY651" fmla="*/ 2926418 h 4994143"/>
              <a:gd name="connsiteX652" fmla="*/ 1004234 w 1192542"/>
              <a:gd name="connsiteY652" fmla="*/ 2952135 h 4994143"/>
              <a:gd name="connsiteX653" fmla="*/ 1003891 w 1192542"/>
              <a:gd name="connsiteY653" fmla="*/ 2959679 h 4994143"/>
              <a:gd name="connsiteX654" fmla="*/ 1004919 w 1192542"/>
              <a:gd name="connsiteY654" fmla="*/ 3023801 h 4994143"/>
              <a:gd name="connsiteX655" fmla="*/ 1008690 w 1192542"/>
              <a:gd name="connsiteY655" fmla="*/ 3077637 h 4994143"/>
              <a:gd name="connsiteX656" fmla="*/ 1014517 w 1192542"/>
              <a:gd name="connsiteY656" fmla="*/ 3077637 h 4994143"/>
              <a:gd name="connsiteX657" fmla="*/ 1009375 w 1192542"/>
              <a:gd name="connsiteY657" fmla="*/ 3088952 h 4994143"/>
              <a:gd name="connsiteX658" fmla="*/ 1009718 w 1192542"/>
              <a:gd name="connsiteY658" fmla="*/ 3132501 h 4994143"/>
              <a:gd name="connsiteX659" fmla="*/ 1012803 w 1192542"/>
              <a:gd name="connsiteY659" fmla="*/ 3152732 h 4994143"/>
              <a:gd name="connsiteX660" fmla="*/ 1017945 w 1192542"/>
              <a:gd name="connsiteY660" fmla="*/ 3167476 h 4994143"/>
              <a:gd name="connsiteX661" fmla="*/ 1018630 w 1192542"/>
              <a:gd name="connsiteY661" fmla="*/ 3173992 h 4994143"/>
              <a:gd name="connsiteX662" fmla="*/ 1014517 w 1192542"/>
              <a:gd name="connsiteY662" fmla="*/ 3193880 h 4994143"/>
              <a:gd name="connsiteX663" fmla="*/ 1013831 w 1192542"/>
              <a:gd name="connsiteY663" fmla="*/ 3229541 h 4994143"/>
              <a:gd name="connsiteX664" fmla="*/ 1018287 w 1192542"/>
              <a:gd name="connsiteY664" fmla="*/ 3352985 h 4994143"/>
              <a:gd name="connsiteX665" fmla="*/ 1019659 w 1192542"/>
              <a:gd name="connsiteY665" fmla="*/ 3379046 h 4994143"/>
              <a:gd name="connsiteX666" fmla="*/ 1022401 w 1192542"/>
              <a:gd name="connsiteY666" fmla="*/ 3403735 h 4994143"/>
              <a:gd name="connsiteX667" fmla="*/ 1029599 w 1192542"/>
              <a:gd name="connsiteY667" fmla="*/ 3429795 h 4994143"/>
              <a:gd name="connsiteX668" fmla="*/ 1033712 w 1192542"/>
              <a:gd name="connsiteY668" fmla="*/ 3458941 h 4994143"/>
              <a:gd name="connsiteX669" fmla="*/ 1040911 w 1192542"/>
              <a:gd name="connsiteY669" fmla="*/ 3477458 h 4994143"/>
              <a:gd name="connsiteX670" fmla="*/ 1043653 w 1192542"/>
              <a:gd name="connsiteY670" fmla="*/ 3489117 h 4994143"/>
              <a:gd name="connsiteX671" fmla="*/ 1041939 w 1192542"/>
              <a:gd name="connsiteY671" fmla="*/ 3581357 h 4994143"/>
              <a:gd name="connsiteX672" fmla="*/ 1045710 w 1192542"/>
              <a:gd name="connsiteY672" fmla="*/ 3612561 h 4994143"/>
              <a:gd name="connsiteX673" fmla="*/ 1054279 w 1192542"/>
              <a:gd name="connsiteY673" fmla="*/ 3601588 h 4994143"/>
              <a:gd name="connsiteX674" fmla="*/ 1061135 w 1192542"/>
              <a:gd name="connsiteY674" fmla="*/ 3614618 h 4994143"/>
              <a:gd name="connsiteX675" fmla="*/ 1060792 w 1192542"/>
              <a:gd name="connsiteY675" fmla="*/ 3627305 h 4994143"/>
              <a:gd name="connsiteX676" fmla="*/ 1048795 w 1192542"/>
              <a:gd name="connsiteY676" fmla="*/ 3775781 h 4994143"/>
              <a:gd name="connsiteX677" fmla="*/ 1046052 w 1192542"/>
              <a:gd name="connsiteY677" fmla="*/ 3859792 h 4994143"/>
              <a:gd name="connsiteX678" fmla="*/ 1046738 w 1192542"/>
              <a:gd name="connsiteY678" fmla="*/ 3887566 h 4994143"/>
              <a:gd name="connsiteX679" fmla="*/ 1056336 w 1192542"/>
              <a:gd name="connsiteY679" fmla="*/ 3901625 h 4994143"/>
              <a:gd name="connsiteX680" fmla="*/ 1064562 w 1192542"/>
              <a:gd name="connsiteY680" fmla="*/ 3901625 h 4994143"/>
              <a:gd name="connsiteX681" fmla="*/ 1062849 w 1192542"/>
              <a:gd name="connsiteY681" fmla="*/ 3932143 h 4994143"/>
              <a:gd name="connsiteX682" fmla="*/ 1062163 w 1192542"/>
              <a:gd name="connsiteY682" fmla="*/ 4031584 h 4994143"/>
              <a:gd name="connsiteX683" fmla="*/ 1065933 w 1192542"/>
              <a:gd name="connsiteY683" fmla="*/ 4053873 h 4994143"/>
              <a:gd name="connsiteX684" fmla="*/ 1071418 w 1192542"/>
              <a:gd name="connsiteY684" fmla="*/ 4074447 h 4994143"/>
              <a:gd name="connsiteX685" fmla="*/ 1081701 w 1192542"/>
              <a:gd name="connsiteY685" fmla="*/ 4048729 h 4994143"/>
              <a:gd name="connsiteX686" fmla="*/ 1082387 w 1192542"/>
              <a:gd name="connsiteY686" fmla="*/ 4018554 h 4994143"/>
              <a:gd name="connsiteX687" fmla="*/ 1087871 w 1192542"/>
              <a:gd name="connsiteY687" fmla="*/ 4052158 h 4994143"/>
              <a:gd name="connsiteX688" fmla="*/ 1100554 w 1192542"/>
              <a:gd name="connsiteY688" fmla="*/ 4088849 h 4994143"/>
              <a:gd name="connsiteX689" fmla="*/ 1105353 w 1192542"/>
              <a:gd name="connsiteY689" fmla="*/ 4060731 h 4994143"/>
              <a:gd name="connsiteX690" fmla="*/ 1100211 w 1192542"/>
              <a:gd name="connsiteY690" fmla="*/ 4020269 h 4994143"/>
              <a:gd name="connsiteX691" fmla="*/ 1097126 w 1192542"/>
              <a:gd name="connsiteY691" fmla="*/ 4026441 h 4994143"/>
              <a:gd name="connsiteX692" fmla="*/ 1089585 w 1192542"/>
              <a:gd name="connsiteY692" fmla="*/ 4014439 h 4994143"/>
              <a:gd name="connsiteX693" fmla="*/ 1086843 w 1192542"/>
              <a:gd name="connsiteY693" fmla="*/ 3992837 h 4994143"/>
              <a:gd name="connsiteX694" fmla="*/ 1081016 w 1192542"/>
              <a:gd name="connsiteY694" fmla="*/ 3970891 h 4994143"/>
              <a:gd name="connsiteX695" fmla="*/ 1093356 w 1192542"/>
              <a:gd name="connsiteY695" fmla="*/ 3955461 h 4994143"/>
              <a:gd name="connsiteX696" fmla="*/ 1101925 w 1192542"/>
              <a:gd name="connsiteY696" fmla="*/ 3981864 h 4994143"/>
              <a:gd name="connsiteX697" fmla="*/ 1112208 w 1192542"/>
              <a:gd name="connsiteY697" fmla="*/ 3797384 h 4994143"/>
              <a:gd name="connsiteX698" fmla="*/ 1114608 w 1192542"/>
              <a:gd name="connsiteY698" fmla="*/ 3698629 h 4994143"/>
              <a:gd name="connsiteX699" fmla="*/ 1118378 w 1192542"/>
              <a:gd name="connsiteY699" fmla="*/ 3646165 h 4994143"/>
              <a:gd name="connsiteX700" fmla="*/ 1115979 w 1192542"/>
              <a:gd name="connsiteY700" fmla="*/ 4239725 h 4994143"/>
              <a:gd name="connsiteX701" fmla="*/ 1105353 w 1192542"/>
              <a:gd name="connsiteY701" fmla="*/ 4318935 h 4994143"/>
              <a:gd name="connsiteX702" fmla="*/ 1103639 w 1192542"/>
              <a:gd name="connsiteY702" fmla="*/ 4297332 h 4994143"/>
              <a:gd name="connsiteX703" fmla="*/ 1109123 w 1192542"/>
              <a:gd name="connsiteY703" fmla="*/ 4192405 h 4994143"/>
              <a:gd name="connsiteX704" fmla="*/ 1105010 w 1192542"/>
              <a:gd name="connsiteY704" fmla="*/ 4112166 h 4994143"/>
              <a:gd name="connsiteX705" fmla="*/ 1094727 w 1192542"/>
              <a:gd name="connsiteY705" fmla="*/ 4110451 h 4994143"/>
              <a:gd name="connsiteX706" fmla="*/ 1070732 w 1192542"/>
              <a:gd name="connsiteY706" fmla="*/ 4093649 h 4994143"/>
              <a:gd name="connsiteX707" fmla="*/ 1051537 w 1192542"/>
              <a:gd name="connsiteY707" fmla="*/ 4077190 h 4994143"/>
              <a:gd name="connsiteX708" fmla="*/ 1055993 w 1192542"/>
              <a:gd name="connsiteY708" fmla="*/ 4234581 h 4994143"/>
              <a:gd name="connsiteX709" fmla="*/ 1062163 w 1192542"/>
              <a:gd name="connsiteY709" fmla="*/ 4289445 h 4994143"/>
              <a:gd name="connsiteX710" fmla="*/ 1070047 w 1192542"/>
              <a:gd name="connsiteY710" fmla="*/ 4340880 h 4994143"/>
              <a:gd name="connsiteX711" fmla="*/ 1055307 w 1192542"/>
              <a:gd name="connsiteY711" fmla="*/ 4491756 h 4994143"/>
              <a:gd name="connsiteX712" fmla="*/ 1032684 w 1192542"/>
              <a:gd name="connsiteY712" fmla="*/ 4557936 h 4994143"/>
              <a:gd name="connsiteX713" fmla="*/ 1025828 w 1192542"/>
              <a:gd name="connsiteY713" fmla="*/ 4557250 h 4994143"/>
              <a:gd name="connsiteX714" fmla="*/ 1019659 w 1192542"/>
              <a:gd name="connsiteY714" fmla="*/ 4567537 h 4994143"/>
              <a:gd name="connsiteX715" fmla="*/ 1014517 w 1192542"/>
              <a:gd name="connsiteY715" fmla="*/ 4567537 h 4994143"/>
              <a:gd name="connsiteX716" fmla="*/ 1005947 w 1192542"/>
              <a:gd name="connsiteY716" fmla="*/ 4575767 h 4994143"/>
              <a:gd name="connsiteX717" fmla="*/ 999435 w 1192542"/>
              <a:gd name="connsiteY717" fmla="*/ 4579882 h 4994143"/>
              <a:gd name="connsiteX718" fmla="*/ 990522 w 1192542"/>
              <a:gd name="connsiteY718" fmla="*/ 4571309 h 4994143"/>
              <a:gd name="connsiteX719" fmla="*/ 983667 w 1192542"/>
              <a:gd name="connsiteY719" fmla="*/ 4564108 h 4994143"/>
              <a:gd name="connsiteX720" fmla="*/ 971327 w 1192542"/>
              <a:gd name="connsiteY720" fmla="*/ 4563423 h 4994143"/>
              <a:gd name="connsiteX721" fmla="*/ 973041 w 1192542"/>
              <a:gd name="connsiteY721" fmla="*/ 4591883 h 4994143"/>
              <a:gd name="connsiteX722" fmla="*/ 977154 w 1192542"/>
              <a:gd name="connsiteY722" fmla="*/ 4641947 h 4994143"/>
              <a:gd name="connsiteX723" fmla="*/ 983667 w 1192542"/>
              <a:gd name="connsiteY723" fmla="*/ 4645376 h 4994143"/>
              <a:gd name="connsiteX724" fmla="*/ 993265 w 1192542"/>
              <a:gd name="connsiteY724" fmla="*/ 4634403 h 4994143"/>
              <a:gd name="connsiteX725" fmla="*/ 996350 w 1192542"/>
              <a:gd name="connsiteY725" fmla="*/ 4656348 h 4994143"/>
              <a:gd name="connsiteX726" fmla="*/ 997035 w 1192542"/>
              <a:gd name="connsiteY726" fmla="*/ 4629259 h 4994143"/>
              <a:gd name="connsiteX727" fmla="*/ 1001491 w 1192542"/>
              <a:gd name="connsiteY727" fmla="*/ 4605942 h 4994143"/>
              <a:gd name="connsiteX728" fmla="*/ 997378 w 1192542"/>
              <a:gd name="connsiteY728" fmla="*/ 4881977 h 4994143"/>
              <a:gd name="connsiteX729" fmla="*/ 988809 w 1192542"/>
              <a:gd name="connsiteY729" fmla="*/ 4845972 h 4994143"/>
              <a:gd name="connsiteX730" fmla="*/ 978525 w 1192542"/>
              <a:gd name="connsiteY730" fmla="*/ 4791794 h 4994143"/>
              <a:gd name="connsiteX731" fmla="*/ 971670 w 1192542"/>
              <a:gd name="connsiteY731" fmla="*/ 4785622 h 4994143"/>
              <a:gd name="connsiteX732" fmla="*/ 970641 w 1192542"/>
              <a:gd name="connsiteY732" fmla="*/ 4827456 h 4994143"/>
              <a:gd name="connsiteX733" fmla="*/ 969613 w 1192542"/>
              <a:gd name="connsiteY733" fmla="*/ 4860374 h 4994143"/>
              <a:gd name="connsiteX734" fmla="*/ 956245 w 1192542"/>
              <a:gd name="connsiteY734" fmla="*/ 4697839 h 4994143"/>
              <a:gd name="connsiteX735" fmla="*/ 951446 w 1192542"/>
              <a:gd name="connsiteY735" fmla="*/ 4638175 h 4994143"/>
              <a:gd name="connsiteX736" fmla="*/ 945276 w 1192542"/>
              <a:gd name="connsiteY736" fmla="*/ 4645033 h 4994143"/>
              <a:gd name="connsiteX737" fmla="*/ 941505 w 1192542"/>
              <a:gd name="connsiteY737" fmla="*/ 4685152 h 4994143"/>
              <a:gd name="connsiteX738" fmla="*/ 934307 w 1192542"/>
              <a:gd name="connsiteY738" fmla="*/ 4693725 h 4994143"/>
              <a:gd name="connsiteX739" fmla="*/ 925737 w 1192542"/>
              <a:gd name="connsiteY739" fmla="*/ 4672465 h 4994143"/>
              <a:gd name="connsiteX740" fmla="*/ 923338 w 1192542"/>
              <a:gd name="connsiteY740" fmla="*/ 4712927 h 4994143"/>
              <a:gd name="connsiteX741" fmla="*/ 920253 w 1192542"/>
              <a:gd name="connsiteY741" fmla="*/ 4758876 h 4994143"/>
              <a:gd name="connsiteX742" fmla="*/ 913397 w 1192542"/>
              <a:gd name="connsiteY742" fmla="*/ 4776021 h 4994143"/>
              <a:gd name="connsiteX743" fmla="*/ 906542 w 1192542"/>
              <a:gd name="connsiteY743" fmla="*/ 4773277 h 4994143"/>
              <a:gd name="connsiteX744" fmla="*/ 897972 w 1192542"/>
              <a:gd name="connsiteY744" fmla="*/ 4758876 h 4994143"/>
              <a:gd name="connsiteX745" fmla="*/ 885975 w 1192542"/>
              <a:gd name="connsiteY745" fmla="*/ 4736244 h 4994143"/>
              <a:gd name="connsiteX746" fmla="*/ 873978 w 1192542"/>
              <a:gd name="connsiteY746" fmla="*/ 4709155 h 4994143"/>
              <a:gd name="connsiteX747" fmla="*/ 867122 w 1192542"/>
              <a:gd name="connsiteY747" fmla="*/ 4718070 h 4994143"/>
              <a:gd name="connsiteX748" fmla="*/ 859924 w 1192542"/>
              <a:gd name="connsiteY748" fmla="*/ 4726986 h 4994143"/>
              <a:gd name="connsiteX749" fmla="*/ 853411 w 1192542"/>
              <a:gd name="connsiteY749" fmla="*/ 4770534 h 4994143"/>
              <a:gd name="connsiteX750" fmla="*/ 850326 w 1192542"/>
              <a:gd name="connsiteY750" fmla="*/ 4744817 h 4994143"/>
              <a:gd name="connsiteX751" fmla="*/ 844842 w 1192542"/>
              <a:gd name="connsiteY751" fmla="*/ 4735558 h 4994143"/>
              <a:gd name="connsiteX752" fmla="*/ 839700 w 1192542"/>
              <a:gd name="connsiteY752" fmla="*/ 4734530 h 4994143"/>
              <a:gd name="connsiteX753" fmla="*/ 836615 w 1192542"/>
              <a:gd name="connsiteY753" fmla="*/ 4726643 h 4994143"/>
              <a:gd name="connsiteX754" fmla="*/ 829417 w 1192542"/>
              <a:gd name="connsiteY754" fmla="*/ 4705383 h 4994143"/>
              <a:gd name="connsiteX755" fmla="*/ 823247 w 1192542"/>
              <a:gd name="connsiteY755" fmla="*/ 4680694 h 4994143"/>
              <a:gd name="connsiteX756" fmla="*/ 813992 w 1192542"/>
              <a:gd name="connsiteY756" fmla="*/ 4723900 h 4994143"/>
              <a:gd name="connsiteX757" fmla="*/ 805423 w 1192542"/>
              <a:gd name="connsiteY757" fmla="*/ 4798652 h 4994143"/>
              <a:gd name="connsiteX758" fmla="*/ 800281 w 1192542"/>
              <a:gd name="connsiteY758" fmla="*/ 4767105 h 4994143"/>
              <a:gd name="connsiteX759" fmla="*/ 788626 w 1192542"/>
              <a:gd name="connsiteY759" fmla="*/ 4700925 h 4994143"/>
              <a:gd name="connsiteX760" fmla="*/ 783142 w 1192542"/>
              <a:gd name="connsiteY760" fmla="*/ 4725271 h 4994143"/>
              <a:gd name="connsiteX761" fmla="*/ 776286 w 1192542"/>
              <a:gd name="connsiteY761" fmla="*/ 4745845 h 4994143"/>
              <a:gd name="connsiteX762" fmla="*/ 770116 w 1192542"/>
              <a:gd name="connsiteY762" fmla="*/ 4748246 h 4994143"/>
              <a:gd name="connsiteX763" fmla="*/ 761890 w 1192542"/>
              <a:gd name="connsiteY763" fmla="*/ 4723557 h 4994143"/>
              <a:gd name="connsiteX764" fmla="*/ 754006 w 1192542"/>
              <a:gd name="connsiteY764" fmla="*/ 4748246 h 4994143"/>
              <a:gd name="connsiteX765" fmla="*/ 747836 w 1192542"/>
              <a:gd name="connsiteY765" fmla="*/ 4799681 h 4994143"/>
              <a:gd name="connsiteX766" fmla="*/ 743037 w 1192542"/>
              <a:gd name="connsiteY766" fmla="*/ 4786993 h 4994143"/>
              <a:gd name="connsiteX767" fmla="*/ 736524 w 1192542"/>
              <a:gd name="connsiteY767" fmla="*/ 4757504 h 4994143"/>
              <a:gd name="connsiteX768" fmla="*/ 725555 w 1192542"/>
              <a:gd name="connsiteY768" fmla="*/ 4747560 h 4994143"/>
              <a:gd name="connsiteX769" fmla="*/ 724184 w 1192542"/>
              <a:gd name="connsiteY769" fmla="*/ 4782536 h 4994143"/>
              <a:gd name="connsiteX770" fmla="*/ 723156 w 1192542"/>
              <a:gd name="connsiteY770" fmla="*/ 4808939 h 4994143"/>
              <a:gd name="connsiteX771" fmla="*/ 711159 w 1192542"/>
              <a:gd name="connsiteY771" fmla="*/ 4776363 h 4994143"/>
              <a:gd name="connsiteX772" fmla="*/ 703960 w 1192542"/>
              <a:gd name="connsiteY772" fmla="*/ 4742073 h 4994143"/>
              <a:gd name="connsiteX773" fmla="*/ 704646 w 1192542"/>
              <a:gd name="connsiteY773" fmla="*/ 4795223 h 4994143"/>
              <a:gd name="connsiteX774" fmla="*/ 702932 w 1192542"/>
              <a:gd name="connsiteY774" fmla="*/ 4807224 h 4994143"/>
              <a:gd name="connsiteX775" fmla="*/ 699504 w 1192542"/>
              <a:gd name="connsiteY775" fmla="*/ 4790079 h 4994143"/>
              <a:gd name="connsiteX776" fmla="*/ 695734 w 1192542"/>
              <a:gd name="connsiteY776" fmla="*/ 4774649 h 4994143"/>
              <a:gd name="connsiteX777" fmla="*/ 688878 w 1192542"/>
              <a:gd name="connsiteY777" fmla="*/ 4775335 h 4994143"/>
              <a:gd name="connsiteX778" fmla="*/ 680652 w 1192542"/>
              <a:gd name="connsiteY778" fmla="*/ 4785965 h 4994143"/>
              <a:gd name="connsiteX779" fmla="*/ 674482 w 1192542"/>
              <a:gd name="connsiteY779" fmla="*/ 4800709 h 4994143"/>
              <a:gd name="connsiteX780" fmla="*/ 670368 w 1192542"/>
              <a:gd name="connsiteY780" fmla="*/ 4803795 h 4994143"/>
              <a:gd name="connsiteX781" fmla="*/ 661799 w 1192542"/>
              <a:gd name="connsiteY781" fmla="*/ 4800366 h 4994143"/>
              <a:gd name="connsiteX782" fmla="*/ 665569 w 1192542"/>
              <a:gd name="connsiteY782" fmla="*/ 4853516 h 4994143"/>
              <a:gd name="connsiteX783" fmla="*/ 661113 w 1192542"/>
              <a:gd name="connsiteY783" fmla="*/ 4908380 h 4994143"/>
              <a:gd name="connsiteX784" fmla="*/ 659742 w 1192542"/>
              <a:gd name="connsiteY784" fmla="*/ 4889520 h 4994143"/>
              <a:gd name="connsiteX785" fmla="*/ 653572 w 1192542"/>
              <a:gd name="connsiteY785" fmla="*/ 4856602 h 4994143"/>
              <a:gd name="connsiteX786" fmla="*/ 643632 w 1192542"/>
              <a:gd name="connsiteY786" fmla="*/ 4844258 h 4994143"/>
              <a:gd name="connsiteX787" fmla="*/ 637462 w 1192542"/>
              <a:gd name="connsiteY787" fmla="*/ 4827798 h 4994143"/>
              <a:gd name="connsiteX788" fmla="*/ 638490 w 1192542"/>
              <a:gd name="connsiteY788" fmla="*/ 4842543 h 4994143"/>
              <a:gd name="connsiteX789" fmla="*/ 630949 w 1192542"/>
              <a:gd name="connsiteY789" fmla="*/ 4847687 h 4994143"/>
              <a:gd name="connsiteX790" fmla="*/ 629235 w 1192542"/>
              <a:gd name="connsiteY790" fmla="*/ 4863803 h 4994143"/>
              <a:gd name="connsiteX791" fmla="*/ 641575 w 1192542"/>
              <a:gd name="connsiteY791" fmla="*/ 4935126 h 4994143"/>
              <a:gd name="connsiteX792" fmla="*/ 645345 w 1192542"/>
              <a:gd name="connsiteY792" fmla="*/ 4987247 h 4994143"/>
              <a:gd name="connsiteX793" fmla="*/ 612096 w 1192542"/>
              <a:gd name="connsiteY793" fmla="*/ 4856259 h 4994143"/>
              <a:gd name="connsiteX794" fmla="*/ 626150 w 1192542"/>
              <a:gd name="connsiteY794" fmla="*/ 4825398 h 4994143"/>
              <a:gd name="connsiteX795" fmla="*/ 624436 w 1192542"/>
              <a:gd name="connsiteY795" fmla="*/ 4829513 h 4994143"/>
              <a:gd name="connsiteX796" fmla="*/ 626150 w 1192542"/>
              <a:gd name="connsiteY796" fmla="*/ 4833971 h 4994143"/>
              <a:gd name="connsiteX797" fmla="*/ 626150 w 1192542"/>
              <a:gd name="connsiteY797" fmla="*/ 4825398 h 49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</a:cxnLst>
            <a:rect l="l" t="t" r="r" b="b"/>
            <a:pathLst>
              <a:path w="1192542" h="4994143">
                <a:moveTo>
                  <a:pt x="612096" y="4856259"/>
                </a:moveTo>
                <a:cubicBezTo>
                  <a:pt x="595300" y="4783907"/>
                  <a:pt x="580218" y="4723557"/>
                  <a:pt x="578161" y="4721499"/>
                </a:cubicBezTo>
                <a:cubicBezTo>
                  <a:pt x="570963" y="4713956"/>
                  <a:pt x="578504" y="4806196"/>
                  <a:pt x="589130" y="4856945"/>
                </a:cubicBezTo>
                <a:cubicBezTo>
                  <a:pt x="607297" y="4941984"/>
                  <a:pt x="602155" y="4945070"/>
                  <a:pt x="580903" y="4862431"/>
                </a:cubicBezTo>
                <a:cubicBezTo>
                  <a:pt x="567878" y="4812025"/>
                  <a:pt x="561365" y="4799681"/>
                  <a:pt x="568563" y="4838428"/>
                </a:cubicBezTo>
                <a:cubicBezTo>
                  <a:pt x="575419" y="4875462"/>
                  <a:pt x="571991" y="4872375"/>
                  <a:pt x="558965" y="4830199"/>
                </a:cubicBezTo>
                <a:cubicBezTo>
                  <a:pt x="546968" y="4792137"/>
                  <a:pt x="537713" y="4769848"/>
                  <a:pt x="542855" y="4791794"/>
                </a:cubicBezTo>
                <a:cubicBezTo>
                  <a:pt x="548339" y="4815111"/>
                  <a:pt x="553824" y="4860717"/>
                  <a:pt x="551424" y="4862088"/>
                </a:cubicBezTo>
                <a:cubicBezTo>
                  <a:pt x="550053" y="4863117"/>
                  <a:pt x="544912" y="4851116"/>
                  <a:pt x="539770" y="4835685"/>
                </a:cubicBezTo>
                <a:cubicBezTo>
                  <a:pt x="533600" y="4815454"/>
                  <a:pt x="527430" y="4803110"/>
                  <a:pt x="518518" y="4793508"/>
                </a:cubicBezTo>
                <a:lnTo>
                  <a:pt x="506178" y="4779792"/>
                </a:lnTo>
                <a:lnTo>
                  <a:pt x="508577" y="4791108"/>
                </a:lnTo>
                <a:cubicBezTo>
                  <a:pt x="510291" y="4800709"/>
                  <a:pt x="509606" y="4803110"/>
                  <a:pt x="503778" y="4804481"/>
                </a:cubicBezTo>
                <a:cubicBezTo>
                  <a:pt x="495894" y="4806539"/>
                  <a:pt x="494866" y="4814082"/>
                  <a:pt x="502064" y="4818197"/>
                </a:cubicBezTo>
                <a:cubicBezTo>
                  <a:pt x="506178" y="4820598"/>
                  <a:pt x="506178" y="4822998"/>
                  <a:pt x="502407" y="4836371"/>
                </a:cubicBezTo>
                <a:cubicBezTo>
                  <a:pt x="497266" y="4852830"/>
                  <a:pt x="497266" y="4852487"/>
                  <a:pt x="489039" y="4824369"/>
                </a:cubicBezTo>
                <a:cubicBezTo>
                  <a:pt x="484926" y="4810996"/>
                  <a:pt x="483897" y="4809282"/>
                  <a:pt x="483554" y="4816826"/>
                </a:cubicBezTo>
                <a:cubicBezTo>
                  <a:pt x="483212" y="4822998"/>
                  <a:pt x="481498" y="4826084"/>
                  <a:pt x="477727" y="4826084"/>
                </a:cubicBezTo>
                <a:cubicBezTo>
                  <a:pt x="472928" y="4826084"/>
                  <a:pt x="472586" y="4828484"/>
                  <a:pt x="474299" y="4841172"/>
                </a:cubicBezTo>
                <a:cubicBezTo>
                  <a:pt x="477042" y="4857974"/>
                  <a:pt x="471214" y="4866546"/>
                  <a:pt x="464702" y="4855573"/>
                </a:cubicBezTo>
                <a:cubicBezTo>
                  <a:pt x="454418" y="4838428"/>
                  <a:pt x="452704" y="4837743"/>
                  <a:pt x="456475" y="4852830"/>
                </a:cubicBezTo>
                <a:cubicBezTo>
                  <a:pt x="458532" y="4860717"/>
                  <a:pt x="459217" y="4868261"/>
                  <a:pt x="458189" y="4869289"/>
                </a:cubicBezTo>
                <a:cubicBezTo>
                  <a:pt x="457161" y="4870318"/>
                  <a:pt x="450991" y="4868604"/>
                  <a:pt x="444135" y="4865517"/>
                </a:cubicBezTo>
                <a:cubicBezTo>
                  <a:pt x="435223" y="4861403"/>
                  <a:pt x="430767" y="4855916"/>
                  <a:pt x="426996" y="4845629"/>
                </a:cubicBezTo>
                <a:lnTo>
                  <a:pt x="421854" y="4831227"/>
                </a:lnTo>
                <a:lnTo>
                  <a:pt x="423911" y="4851801"/>
                </a:lnTo>
                <a:cubicBezTo>
                  <a:pt x="425968" y="4874433"/>
                  <a:pt x="423911" y="4875462"/>
                  <a:pt x="416713" y="4854888"/>
                </a:cubicBezTo>
                <a:lnTo>
                  <a:pt x="411914" y="4841514"/>
                </a:lnTo>
                <a:lnTo>
                  <a:pt x="409172" y="4856945"/>
                </a:lnTo>
                <a:cubicBezTo>
                  <a:pt x="407115" y="4868946"/>
                  <a:pt x="406087" y="4870661"/>
                  <a:pt x="404030" y="4865517"/>
                </a:cubicBezTo>
                <a:cubicBezTo>
                  <a:pt x="402659" y="4861746"/>
                  <a:pt x="401288" y="4853516"/>
                  <a:pt x="401288" y="4847687"/>
                </a:cubicBezTo>
                <a:cubicBezTo>
                  <a:pt x="400945" y="4840143"/>
                  <a:pt x="399231" y="4836371"/>
                  <a:pt x="395803" y="4836371"/>
                </a:cubicBezTo>
                <a:cubicBezTo>
                  <a:pt x="393061" y="4836371"/>
                  <a:pt x="390319" y="4833971"/>
                  <a:pt x="390319" y="4831227"/>
                </a:cubicBezTo>
                <a:cubicBezTo>
                  <a:pt x="389976" y="4828484"/>
                  <a:pt x="389291" y="4824712"/>
                  <a:pt x="388948" y="4822655"/>
                </a:cubicBezTo>
                <a:cubicBezTo>
                  <a:pt x="388605" y="4820940"/>
                  <a:pt x="387919" y="4814768"/>
                  <a:pt x="387577" y="4808939"/>
                </a:cubicBezTo>
                <a:cubicBezTo>
                  <a:pt x="387577" y="4803453"/>
                  <a:pt x="385863" y="4798652"/>
                  <a:pt x="383806" y="4798652"/>
                </a:cubicBezTo>
                <a:cubicBezTo>
                  <a:pt x="382092" y="4798652"/>
                  <a:pt x="380378" y="4803453"/>
                  <a:pt x="380378" y="4808939"/>
                </a:cubicBezTo>
                <a:cubicBezTo>
                  <a:pt x="380378" y="4825741"/>
                  <a:pt x="374894" y="4820598"/>
                  <a:pt x="371466" y="4801395"/>
                </a:cubicBezTo>
                <a:cubicBezTo>
                  <a:pt x="369410" y="4788708"/>
                  <a:pt x="366667" y="4783221"/>
                  <a:pt x="363240" y="4783221"/>
                </a:cubicBezTo>
                <a:cubicBezTo>
                  <a:pt x="360497" y="4783221"/>
                  <a:pt x="356384" y="4780135"/>
                  <a:pt x="353985" y="4776363"/>
                </a:cubicBezTo>
                <a:cubicBezTo>
                  <a:pt x="350214" y="4770534"/>
                  <a:pt x="349871" y="4772592"/>
                  <a:pt x="349528" y="4791451"/>
                </a:cubicBezTo>
                <a:cubicBezTo>
                  <a:pt x="349528" y="4809968"/>
                  <a:pt x="348843" y="4812711"/>
                  <a:pt x="344730" y="4809282"/>
                </a:cubicBezTo>
                <a:cubicBezTo>
                  <a:pt x="340616" y="4805853"/>
                  <a:pt x="339245" y="4808253"/>
                  <a:pt x="335475" y="4824027"/>
                </a:cubicBezTo>
                <a:cubicBezTo>
                  <a:pt x="331018" y="4844601"/>
                  <a:pt x="327591" y="4845972"/>
                  <a:pt x="323477" y="4828484"/>
                </a:cubicBezTo>
                <a:cubicBezTo>
                  <a:pt x="318678" y="4805853"/>
                  <a:pt x="315936" y="4801395"/>
                  <a:pt x="308738" y="4805167"/>
                </a:cubicBezTo>
                <a:cubicBezTo>
                  <a:pt x="295712" y="4812368"/>
                  <a:pt x="293656" y="4864146"/>
                  <a:pt x="304625" y="4908037"/>
                </a:cubicBezTo>
                <a:cubicBezTo>
                  <a:pt x="313537" y="4943356"/>
                  <a:pt x="310109" y="4951928"/>
                  <a:pt x="299826" y="4920039"/>
                </a:cubicBezTo>
                <a:cubicBezTo>
                  <a:pt x="295712" y="4907008"/>
                  <a:pt x="286115" y="4883348"/>
                  <a:pt x="278573" y="4867232"/>
                </a:cubicBezTo>
                <a:cubicBezTo>
                  <a:pt x="265205" y="4838428"/>
                  <a:pt x="264862" y="4838085"/>
                  <a:pt x="262463" y="4849401"/>
                </a:cubicBezTo>
                <a:cubicBezTo>
                  <a:pt x="261092" y="4855230"/>
                  <a:pt x="258350" y="4860374"/>
                  <a:pt x="256978" y="4860374"/>
                </a:cubicBezTo>
                <a:cubicBezTo>
                  <a:pt x="255265" y="4860374"/>
                  <a:pt x="250808" y="4853173"/>
                  <a:pt x="246695" y="4844601"/>
                </a:cubicBezTo>
                <a:cubicBezTo>
                  <a:pt x="240868" y="4830542"/>
                  <a:pt x="239154" y="4829170"/>
                  <a:pt x="234355" y="4833285"/>
                </a:cubicBezTo>
                <a:cubicBezTo>
                  <a:pt x="231270" y="4835685"/>
                  <a:pt x="227500" y="4841172"/>
                  <a:pt x="225786" y="4845629"/>
                </a:cubicBezTo>
                <a:cubicBezTo>
                  <a:pt x="221672" y="4856945"/>
                  <a:pt x="216873" y="4855573"/>
                  <a:pt x="211046" y="4841514"/>
                </a:cubicBezTo>
                <a:cubicBezTo>
                  <a:pt x="204876" y="4826770"/>
                  <a:pt x="197678" y="4823684"/>
                  <a:pt x="187052" y="4830885"/>
                </a:cubicBezTo>
                <a:cubicBezTo>
                  <a:pt x="178140" y="4836714"/>
                  <a:pt x="172998" y="4833628"/>
                  <a:pt x="170941" y="4821283"/>
                </a:cubicBezTo>
                <a:cubicBezTo>
                  <a:pt x="170256" y="4817854"/>
                  <a:pt x="166142" y="4812711"/>
                  <a:pt x="161686" y="4809625"/>
                </a:cubicBezTo>
                <a:cubicBezTo>
                  <a:pt x="154145" y="4804824"/>
                  <a:pt x="154145" y="4804824"/>
                  <a:pt x="154831" y="4820940"/>
                </a:cubicBezTo>
                <a:cubicBezTo>
                  <a:pt x="155516" y="4830199"/>
                  <a:pt x="154145" y="4837743"/>
                  <a:pt x="152089" y="4838771"/>
                </a:cubicBezTo>
                <a:cubicBezTo>
                  <a:pt x="150375" y="4839457"/>
                  <a:pt x="140091" y="4829856"/>
                  <a:pt x="129808" y="4817854"/>
                </a:cubicBezTo>
                <a:cubicBezTo>
                  <a:pt x="119867" y="4805510"/>
                  <a:pt x="109584" y="4795566"/>
                  <a:pt x="107527" y="4795566"/>
                </a:cubicBezTo>
                <a:cubicBezTo>
                  <a:pt x="96901" y="4794880"/>
                  <a:pt x="93816" y="4782536"/>
                  <a:pt x="91074" y="4726643"/>
                </a:cubicBezTo>
                <a:cubicBezTo>
                  <a:pt x="89360" y="4692353"/>
                  <a:pt x="89360" y="4691324"/>
                  <a:pt x="93816" y="4706069"/>
                </a:cubicBezTo>
                <a:lnTo>
                  <a:pt x="98615" y="4721499"/>
                </a:lnTo>
                <a:lnTo>
                  <a:pt x="98958" y="4697154"/>
                </a:lnTo>
                <a:cubicBezTo>
                  <a:pt x="99301" y="4683780"/>
                  <a:pt x="97587" y="4664235"/>
                  <a:pt x="95187" y="4654291"/>
                </a:cubicBezTo>
                <a:cubicBezTo>
                  <a:pt x="93131" y="4644004"/>
                  <a:pt x="91417" y="4627888"/>
                  <a:pt x="91760" y="4618287"/>
                </a:cubicBezTo>
                <a:cubicBezTo>
                  <a:pt x="92102" y="4608342"/>
                  <a:pt x="91074" y="4597027"/>
                  <a:pt x="89360" y="4592569"/>
                </a:cubicBezTo>
                <a:cubicBezTo>
                  <a:pt x="86961" y="4585368"/>
                  <a:pt x="85932" y="4587426"/>
                  <a:pt x="81134" y="4606628"/>
                </a:cubicBezTo>
                <a:lnTo>
                  <a:pt x="75649" y="4628916"/>
                </a:lnTo>
                <a:lnTo>
                  <a:pt x="77363" y="4606628"/>
                </a:lnTo>
                <a:cubicBezTo>
                  <a:pt x="78391" y="4594284"/>
                  <a:pt x="80791" y="4578167"/>
                  <a:pt x="82162" y="4570623"/>
                </a:cubicBezTo>
                <a:cubicBezTo>
                  <a:pt x="85932" y="4554164"/>
                  <a:pt x="81476" y="4547306"/>
                  <a:pt x="73250" y="4557250"/>
                </a:cubicBezTo>
                <a:cubicBezTo>
                  <a:pt x="68108" y="4563423"/>
                  <a:pt x="68108" y="4563423"/>
                  <a:pt x="69822" y="4553478"/>
                </a:cubicBezTo>
                <a:cubicBezTo>
                  <a:pt x="73250" y="4531876"/>
                  <a:pt x="75992" y="4466382"/>
                  <a:pt x="73935" y="4457466"/>
                </a:cubicBezTo>
                <a:cubicBezTo>
                  <a:pt x="72221" y="4451294"/>
                  <a:pt x="69822" y="4448894"/>
                  <a:pt x="66394" y="4450266"/>
                </a:cubicBezTo>
                <a:cubicBezTo>
                  <a:pt x="59881" y="4452666"/>
                  <a:pt x="58853" y="4449237"/>
                  <a:pt x="57139" y="4419062"/>
                </a:cubicBezTo>
                <a:cubicBezTo>
                  <a:pt x="56111" y="4400202"/>
                  <a:pt x="56796" y="4394030"/>
                  <a:pt x="60567" y="4392658"/>
                </a:cubicBezTo>
                <a:cubicBezTo>
                  <a:pt x="64337" y="4390944"/>
                  <a:pt x="64337" y="4388544"/>
                  <a:pt x="59539" y="4377914"/>
                </a:cubicBezTo>
                <a:cubicBezTo>
                  <a:pt x="47541" y="4350139"/>
                  <a:pt x="40686" y="4317906"/>
                  <a:pt x="32459" y="4245211"/>
                </a:cubicBezTo>
                <a:cubicBezTo>
                  <a:pt x="27660" y="4203378"/>
                  <a:pt x="22176" y="4168059"/>
                  <a:pt x="20119" y="4166001"/>
                </a:cubicBezTo>
                <a:cubicBezTo>
                  <a:pt x="17377" y="4163601"/>
                  <a:pt x="17034" y="4171831"/>
                  <a:pt x="18405" y="4193433"/>
                </a:cubicBezTo>
                <a:cubicBezTo>
                  <a:pt x="26975" y="4315163"/>
                  <a:pt x="21833" y="4307276"/>
                  <a:pt x="5380" y="4172859"/>
                </a:cubicBezTo>
                <a:cubicBezTo>
                  <a:pt x="-14844" y="4009982"/>
                  <a:pt x="-17244" y="3983921"/>
                  <a:pt x="-17244" y="3941402"/>
                </a:cubicBezTo>
                <a:cubicBezTo>
                  <a:pt x="-17244" y="3893396"/>
                  <a:pt x="-11074" y="3796698"/>
                  <a:pt x="-7646" y="3793269"/>
                </a:cubicBezTo>
                <a:cubicBezTo>
                  <a:pt x="-6275" y="3791897"/>
                  <a:pt x="-5932" y="3814872"/>
                  <a:pt x="-6617" y="3843675"/>
                </a:cubicBezTo>
                <a:cubicBezTo>
                  <a:pt x="-7303" y="3878994"/>
                  <a:pt x="-6617" y="3896825"/>
                  <a:pt x="-4218" y="3896825"/>
                </a:cubicBezTo>
                <a:cubicBezTo>
                  <a:pt x="-2161" y="3896825"/>
                  <a:pt x="-447" y="3901968"/>
                  <a:pt x="-790" y="3908140"/>
                </a:cubicBezTo>
                <a:cubicBezTo>
                  <a:pt x="-790" y="3929057"/>
                  <a:pt x="3666" y="3941745"/>
                  <a:pt x="12235" y="3944831"/>
                </a:cubicBezTo>
                <a:cubicBezTo>
                  <a:pt x="19434" y="3947574"/>
                  <a:pt x="20462" y="3950317"/>
                  <a:pt x="20119" y="3966091"/>
                </a:cubicBezTo>
                <a:lnTo>
                  <a:pt x="20119" y="3984264"/>
                </a:lnTo>
                <a:lnTo>
                  <a:pt x="13606" y="3970548"/>
                </a:lnTo>
                <a:cubicBezTo>
                  <a:pt x="6751" y="3955461"/>
                  <a:pt x="6065" y="3956489"/>
                  <a:pt x="238" y="3985293"/>
                </a:cubicBezTo>
                <a:cubicBezTo>
                  <a:pt x="-4904" y="4011010"/>
                  <a:pt x="-4561" y="4026098"/>
                  <a:pt x="1609" y="4029870"/>
                </a:cubicBezTo>
                <a:cubicBezTo>
                  <a:pt x="4694" y="4031242"/>
                  <a:pt x="9150" y="4040843"/>
                  <a:pt x="11893" y="4051130"/>
                </a:cubicBezTo>
                <a:cubicBezTo>
                  <a:pt x="14635" y="4061074"/>
                  <a:pt x="18405" y="4071018"/>
                  <a:pt x="20462" y="4073075"/>
                </a:cubicBezTo>
                <a:cubicBezTo>
                  <a:pt x="26632" y="4078905"/>
                  <a:pt x="34859" y="4065189"/>
                  <a:pt x="32802" y="4053187"/>
                </a:cubicBezTo>
                <a:cubicBezTo>
                  <a:pt x="31774" y="4048044"/>
                  <a:pt x="29717" y="4022669"/>
                  <a:pt x="28689" y="3996952"/>
                </a:cubicBezTo>
                <a:cubicBezTo>
                  <a:pt x="26632" y="3954775"/>
                  <a:pt x="26975" y="3950660"/>
                  <a:pt x="32116" y="3952717"/>
                </a:cubicBezTo>
                <a:cubicBezTo>
                  <a:pt x="35201" y="3954089"/>
                  <a:pt x="37601" y="3954432"/>
                  <a:pt x="37601" y="3954089"/>
                </a:cubicBezTo>
                <a:cubicBezTo>
                  <a:pt x="37601" y="3953746"/>
                  <a:pt x="35201" y="3940373"/>
                  <a:pt x="32459" y="3924257"/>
                </a:cubicBezTo>
                <a:cubicBezTo>
                  <a:pt x="26289" y="3888595"/>
                  <a:pt x="26289" y="3889967"/>
                  <a:pt x="32459" y="3889967"/>
                </a:cubicBezTo>
                <a:cubicBezTo>
                  <a:pt x="36572" y="3889967"/>
                  <a:pt x="37258" y="3887224"/>
                  <a:pt x="35201" y="3875565"/>
                </a:cubicBezTo>
                <a:cubicBezTo>
                  <a:pt x="33488" y="3867335"/>
                  <a:pt x="33145" y="3854648"/>
                  <a:pt x="33488" y="3847104"/>
                </a:cubicBezTo>
                <a:cubicBezTo>
                  <a:pt x="34859" y="3829959"/>
                  <a:pt x="35201" y="3755550"/>
                  <a:pt x="34173" y="3665367"/>
                </a:cubicBezTo>
                <a:cubicBezTo>
                  <a:pt x="33830" y="3627648"/>
                  <a:pt x="33830" y="3578956"/>
                  <a:pt x="34173" y="3557354"/>
                </a:cubicBezTo>
                <a:cubicBezTo>
                  <a:pt x="34859" y="3527864"/>
                  <a:pt x="33830" y="3514491"/>
                  <a:pt x="29717" y="3504204"/>
                </a:cubicBezTo>
                <a:cubicBezTo>
                  <a:pt x="23890" y="3489802"/>
                  <a:pt x="22176" y="3444197"/>
                  <a:pt x="26975" y="3432195"/>
                </a:cubicBezTo>
                <a:cubicBezTo>
                  <a:pt x="29374" y="3426709"/>
                  <a:pt x="30060" y="3427738"/>
                  <a:pt x="32116" y="3439053"/>
                </a:cubicBezTo>
                <a:cubicBezTo>
                  <a:pt x="36230" y="3462713"/>
                  <a:pt x="41029" y="3465457"/>
                  <a:pt x="41029" y="3444197"/>
                </a:cubicBezTo>
                <a:cubicBezTo>
                  <a:pt x="41029" y="3413679"/>
                  <a:pt x="48227" y="3340298"/>
                  <a:pt x="51655" y="3333440"/>
                </a:cubicBezTo>
                <a:cubicBezTo>
                  <a:pt x="54054" y="3328982"/>
                  <a:pt x="53026" y="3324868"/>
                  <a:pt x="47884" y="3317667"/>
                </a:cubicBezTo>
                <a:cubicBezTo>
                  <a:pt x="40343" y="3307037"/>
                  <a:pt x="38972" y="3301893"/>
                  <a:pt x="44456" y="3305322"/>
                </a:cubicBezTo>
                <a:cubicBezTo>
                  <a:pt x="48912" y="3308065"/>
                  <a:pt x="48912" y="3306694"/>
                  <a:pt x="43085" y="3276176"/>
                </a:cubicBezTo>
                <a:cubicBezTo>
                  <a:pt x="38629" y="3252173"/>
                  <a:pt x="36230" y="3226798"/>
                  <a:pt x="32459" y="3157875"/>
                </a:cubicBezTo>
                <a:lnTo>
                  <a:pt x="31088" y="3130443"/>
                </a:lnTo>
                <a:lnTo>
                  <a:pt x="35544" y="3153760"/>
                </a:lnTo>
                <a:cubicBezTo>
                  <a:pt x="40343" y="3179478"/>
                  <a:pt x="46170" y="3188736"/>
                  <a:pt x="51312" y="3180164"/>
                </a:cubicBezTo>
                <a:cubicBezTo>
                  <a:pt x="55768" y="3172963"/>
                  <a:pt x="55425" y="3171248"/>
                  <a:pt x="49255" y="3165076"/>
                </a:cubicBezTo>
                <a:cubicBezTo>
                  <a:pt x="45827" y="3161304"/>
                  <a:pt x="44799" y="3157189"/>
                  <a:pt x="46513" y="3152046"/>
                </a:cubicBezTo>
                <a:cubicBezTo>
                  <a:pt x="49941" y="3141416"/>
                  <a:pt x="48912" y="3083123"/>
                  <a:pt x="44799" y="3043004"/>
                </a:cubicBezTo>
                <a:cubicBezTo>
                  <a:pt x="41371" y="3011114"/>
                  <a:pt x="42057" y="3004599"/>
                  <a:pt x="47541" y="3010771"/>
                </a:cubicBezTo>
                <a:cubicBezTo>
                  <a:pt x="50626" y="3014543"/>
                  <a:pt x="57482" y="3079694"/>
                  <a:pt x="59881" y="3135587"/>
                </a:cubicBezTo>
                <a:cubicBezTo>
                  <a:pt x="60910" y="3157189"/>
                  <a:pt x="62966" y="3178792"/>
                  <a:pt x="63995" y="3183593"/>
                </a:cubicBezTo>
                <a:cubicBezTo>
                  <a:pt x="67422" y="3196966"/>
                  <a:pt x="67080" y="3219254"/>
                  <a:pt x="63652" y="3224055"/>
                </a:cubicBezTo>
                <a:cubicBezTo>
                  <a:pt x="58167" y="3231599"/>
                  <a:pt x="54740" y="3228513"/>
                  <a:pt x="54740" y="3215482"/>
                </a:cubicBezTo>
                <a:cubicBezTo>
                  <a:pt x="54740" y="3199709"/>
                  <a:pt x="49941" y="3190451"/>
                  <a:pt x="46513" y="3199023"/>
                </a:cubicBezTo>
                <a:cubicBezTo>
                  <a:pt x="42400" y="3210339"/>
                  <a:pt x="44114" y="3231599"/>
                  <a:pt x="49598" y="3231599"/>
                </a:cubicBezTo>
                <a:cubicBezTo>
                  <a:pt x="52340" y="3231599"/>
                  <a:pt x="55082" y="3236056"/>
                  <a:pt x="56111" y="3242914"/>
                </a:cubicBezTo>
                <a:cubicBezTo>
                  <a:pt x="58510" y="3256630"/>
                  <a:pt x="65023" y="3310466"/>
                  <a:pt x="65023" y="3314581"/>
                </a:cubicBezTo>
                <a:cubicBezTo>
                  <a:pt x="65023" y="3315952"/>
                  <a:pt x="67080" y="3317324"/>
                  <a:pt x="69822" y="3317324"/>
                </a:cubicBezTo>
                <a:cubicBezTo>
                  <a:pt x="73250" y="3317324"/>
                  <a:pt x="74278" y="3311152"/>
                  <a:pt x="73935" y="3290235"/>
                </a:cubicBezTo>
                <a:cubicBezTo>
                  <a:pt x="73592" y="3272404"/>
                  <a:pt x="74964" y="3261431"/>
                  <a:pt x="78049" y="3258688"/>
                </a:cubicBezTo>
                <a:cubicBezTo>
                  <a:pt x="81476" y="3254916"/>
                  <a:pt x="82162" y="3256288"/>
                  <a:pt x="82505" y="3265203"/>
                </a:cubicBezTo>
                <a:cubicBezTo>
                  <a:pt x="82847" y="3271375"/>
                  <a:pt x="83533" y="3277890"/>
                  <a:pt x="83876" y="3279605"/>
                </a:cubicBezTo>
                <a:cubicBezTo>
                  <a:pt x="84219" y="3281662"/>
                  <a:pt x="85247" y="3293321"/>
                  <a:pt x="85590" y="3306351"/>
                </a:cubicBezTo>
                <a:cubicBezTo>
                  <a:pt x="86618" y="3324868"/>
                  <a:pt x="86961" y="3326239"/>
                  <a:pt x="87989" y="3313895"/>
                </a:cubicBezTo>
                <a:cubicBezTo>
                  <a:pt x="88675" y="3305322"/>
                  <a:pt x="90046" y="3294692"/>
                  <a:pt x="91074" y="3289892"/>
                </a:cubicBezTo>
                <a:cubicBezTo>
                  <a:pt x="92788" y="3281662"/>
                  <a:pt x="93131" y="3281662"/>
                  <a:pt x="96901" y="3288177"/>
                </a:cubicBezTo>
                <a:cubicBezTo>
                  <a:pt x="100672" y="3294692"/>
                  <a:pt x="101015" y="3294349"/>
                  <a:pt x="103071" y="3284748"/>
                </a:cubicBezTo>
                <a:cubicBezTo>
                  <a:pt x="104442" y="3279262"/>
                  <a:pt x="105471" y="3268289"/>
                  <a:pt x="105814" y="3260745"/>
                </a:cubicBezTo>
                <a:cubicBezTo>
                  <a:pt x="106499" y="3240514"/>
                  <a:pt x="112669" y="3250115"/>
                  <a:pt x="115069" y="3275490"/>
                </a:cubicBezTo>
                <a:cubicBezTo>
                  <a:pt x="116440" y="3287149"/>
                  <a:pt x="118839" y="3296750"/>
                  <a:pt x="120896" y="3296750"/>
                </a:cubicBezTo>
                <a:cubicBezTo>
                  <a:pt x="122952" y="3296750"/>
                  <a:pt x="123295" y="3290235"/>
                  <a:pt x="121239" y="3278919"/>
                </a:cubicBezTo>
                <a:cubicBezTo>
                  <a:pt x="117125" y="3252859"/>
                  <a:pt x="117811" y="3204853"/>
                  <a:pt x="122610" y="3200052"/>
                </a:cubicBezTo>
                <a:cubicBezTo>
                  <a:pt x="125352" y="3197309"/>
                  <a:pt x="126723" y="3198337"/>
                  <a:pt x="128094" y="3204510"/>
                </a:cubicBezTo>
                <a:cubicBezTo>
                  <a:pt x="129808" y="3214454"/>
                  <a:pt x="137692" y="3297436"/>
                  <a:pt x="138377" y="3313552"/>
                </a:cubicBezTo>
                <a:cubicBezTo>
                  <a:pt x="138720" y="3327954"/>
                  <a:pt x="146947" y="3332411"/>
                  <a:pt x="147632" y="3318352"/>
                </a:cubicBezTo>
                <a:cubicBezTo>
                  <a:pt x="148318" y="3309437"/>
                  <a:pt x="148318" y="3309780"/>
                  <a:pt x="150375" y="3320753"/>
                </a:cubicBezTo>
                <a:cubicBezTo>
                  <a:pt x="151746" y="3327268"/>
                  <a:pt x="151403" y="3336526"/>
                  <a:pt x="149689" y="3341327"/>
                </a:cubicBezTo>
                <a:cubicBezTo>
                  <a:pt x="147975" y="3346127"/>
                  <a:pt x="146604" y="3358129"/>
                  <a:pt x="146947" y="3368416"/>
                </a:cubicBezTo>
                <a:cubicBezTo>
                  <a:pt x="146947" y="3385561"/>
                  <a:pt x="145919" y="3387961"/>
                  <a:pt x="133579" y="3400306"/>
                </a:cubicBezTo>
                <a:lnTo>
                  <a:pt x="120210" y="3413679"/>
                </a:lnTo>
                <a:lnTo>
                  <a:pt x="128437" y="3510376"/>
                </a:lnTo>
                <a:cubicBezTo>
                  <a:pt x="133236" y="3563526"/>
                  <a:pt x="137006" y="3607760"/>
                  <a:pt x="137006" y="3608789"/>
                </a:cubicBezTo>
                <a:cubicBezTo>
                  <a:pt x="138035" y="3614275"/>
                  <a:pt x="143519" y="3594730"/>
                  <a:pt x="143519" y="3584786"/>
                </a:cubicBezTo>
                <a:cubicBezTo>
                  <a:pt x="144205" y="3567298"/>
                  <a:pt x="147290" y="3557354"/>
                  <a:pt x="152774" y="3557354"/>
                </a:cubicBezTo>
                <a:cubicBezTo>
                  <a:pt x="155859" y="3557354"/>
                  <a:pt x="157573" y="3561811"/>
                  <a:pt x="157916" y="3570384"/>
                </a:cubicBezTo>
                <a:cubicBezTo>
                  <a:pt x="158259" y="3582728"/>
                  <a:pt x="158259" y="3582728"/>
                  <a:pt x="162372" y="3565926"/>
                </a:cubicBezTo>
                <a:cubicBezTo>
                  <a:pt x="164429" y="3556325"/>
                  <a:pt x="169570" y="3542952"/>
                  <a:pt x="174026" y="3536437"/>
                </a:cubicBezTo>
                <a:cubicBezTo>
                  <a:pt x="185681" y="3517234"/>
                  <a:pt x="182253" y="3471629"/>
                  <a:pt x="167856" y="3456541"/>
                </a:cubicBezTo>
                <a:cubicBezTo>
                  <a:pt x="160658" y="3448654"/>
                  <a:pt x="160658" y="3447626"/>
                  <a:pt x="165800" y="3440082"/>
                </a:cubicBezTo>
                <a:cubicBezTo>
                  <a:pt x="171970" y="3431509"/>
                  <a:pt x="172998" y="3418136"/>
                  <a:pt x="167856" y="3415050"/>
                </a:cubicBezTo>
                <a:cubicBezTo>
                  <a:pt x="165800" y="3413679"/>
                  <a:pt x="164771" y="3414022"/>
                  <a:pt x="165114" y="3415736"/>
                </a:cubicBezTo>
                <a:cubicBezTo>
                  <a:pt x="165457" y="3417108"/>
                  <a:pt x="164086" y="3421565"/>
                  <a:pt x="162029" y="3425680"/>
                </a:cubicBezTo>
                <a:cubicBezTo>
                  <a:pt x="157916" y="3433224"/>
                  <a:pt x="155174" y="3452083"/>
                  <a:pt x="154145" y="3485345"/>
                </a:cubicBezTo>
                <a:lnTo>
                  <a:pt x="153460" y="3504204"/>
                </a:lnTo>
                <a:lnTo>
                  <a:pt x="150375" y="3487059"/>
                </a:lnTo>
                <a:cubicBezTo>
                  <a:pt x="148661" y="3476772"/>
                  <a:pt x="149004" y="3448312"/>
                  <a:pt x="151403" y="3415050"/>
                </a:cubicBezTo>
                <a:cubicBezTo>
                  <a:pt x="153802" y="3384875"/>
                  <a:pt x="155516" y="3345442"/>
                  <a:pt x="155859" y="3326925"/>
                </a:cubicBezTo>
                <a:cubicBezTo>
                  <a:pt x="155859" y="3292635"/>
                  <a:pt x="160658" y="3274804"/>
                  <a:pt x="161344" y="3307380"/>
                </a:cubicBezTo>
                <a:cubicBezTo>
                  <a:pt x="161344" y="3317667"/>
                  <a:pt x="163743" y="3331383"/>
                  <a:pt x="166485" y="3337898"/>
                </a:cubicBezTo>
                <a:cubicBezTo>
                  <a:pt x="170941" y="3348871"/>
                  <a:pt x="171284" y="3345442"/>
                  <a:pt x="170256" y="3296407"/>
                </a:cubicBezTo>
                <a:cubicBezTo>
                  <a:pt x="169570" y="3259031"/>
                  <a:pt x="167856" y="3240857"/>
                  <a:pt x="164771" y="3237428"/>
                </a:cubicBezTo>
                <a:cubicBezTo>
                  <a:pt x="162372" y="3234342"/>
                  <a:pt x="161001" y="3227827"/>
                  <a:pt x="161686" y="3222340"/>
                </a:cubicBezTo>
                <a:lnTo>
                  <a:pt x="163057" y="3212739"/>
                </a:lnTo>
                <a:lnTo>
                  <a:pt x="167171" y="3221312"/>
                </a:lnTo>
                <a:cubicBezTo>
                  <a:pt x="170941" y="3229198"/>
                  <a:pt x="171284" y="3228856"/>
                  <a:pt x="169570" y="3216168"/>
                </a:cubicBezTo>
                <a:cubicBezTo>
                  <a:pt x="168885" y="3208624"/>
                  <a:pt x="168199" y="3196623"/>
                  <a:pt x="167856" y="3189079"/>
                </a:cubicBezTo>
                <a:lnTo>
                  <a:pt x="167856" y="3175706"/>
                </a:lnTo>
                <a:lnTo>
                  <a:pt x="160658" y="3184964"/>
                </a:lnTo>
                <a:cubicBezTo>
                  <a:pt x="155174" y="3192165"/>
                  <a:pt x="153802" y="3198337"/>
                  <a:pt x="154145" y="3216854"/>
                </a:cubicBezTo>
                <a:cubicBezTo>
                  <a:pt x="154831" y="3250115"/>
                  <a:pt x="154488" y="3251830"/>
                  <a:pt x="150717" y="3244972"/>
                </a:cubicBezTo>
                <a:cubicBezTo>
                  <a:pt x="146604" y="3237771"/>
                  <a:pt x="143176" y="2945277"/>
                  <a:pt x="146947" y="2931561"/>
                </a:cubicBezTo>
                <a:lnTo>
                  <a:pt x="149689" y="2921274"/>
                </a:lnTo>
                <a:lnTo>
                  <a:pt x="153802" y="2930875"/>
                </a:lnTo>
                <a:cubicBezTo>
                  <a:pt x="155859" y="2936362"/>
                  <a:pt x="157573" y="2949392"/>
                  <a:pt x="157916" y="2960022"/>
                </a:cubicBezTo>
                <a:cubicBezTo>
                  <a:pt x="158259" y="2990883"/>
                  <a:pt x="163057" y="2997398"/>
                  <a:pt x="165114" y="2969623"/>
                </a:cubicBezTo>
                <a:cubicBezTo>
                  <a:pt x="166142" y="2956936"/>
                  <a:pt x="168885" y="2944591"/>
                  <a:pt x="170941" y="2942534"/>
                </a:cubicBezTo>
                <a:cubicBezTo>
                  <a:pt x="173684" y="2939791"/>
                  <a:pt x="174712" y="2951107"/>
                  <a:pt x="174712" y="2984711"/>
                </a:cubicBezTo>
                <a:cubicBezTo>
                  <a:pt x="174712" y="3009742"/>
                  <a:pt x="175740" y="3029288"/>
                  <a:pt x="177111" y="3027916"/>
                </a:cubicBezTo>
                <a:cubicBezTo>
                  <a:pt x="178482" y="3026545"/>
                  <a:pt x="179854" y="3000827"/>
                  <a:pt x="179854" y="2970652"/>
                </a:cubicBezTo>
                <a:cubicBezTo>
                  <a:pt x="179854" y="2926075"/>
                  <a:pt x="179168" y="2917159"/>
                  <a:pt x="175740" y="2921960"/>
                </a:cubicBezTo>
                <a:cubicBezTo>
                  <a:pt x="171627" y="2927446"/>
                  <a:pt x="171284" y="2927104"/>
                  <a:pt x="171284" y="2920931"/>
                </a:cubicBezTo>
                <a:cubicBezTo>
                  <a:pt x="171284" y="2912359"/>
                  <a:pt x="162029" y="2898986"/>
                  <a:pt x="155859" y="2898986"/>
                </a:cubicBezTo>
                <a:cubicBezTo>
                  <a:pt x="153460" y="2898986"/>
                  <a:pt x="150375" y="2901729"/>
                  <a:pt x="149689" y="2905158"/>
                </a:cubicBezTo>
                <a:cubicBezTo>
                  <a:pt x="148661" y="2908244"/>
                  <a:pt x="147632" y="2886298"/>
                  <a:pt x="147290" y="2856123"/>
                </a:cubicBezTo>
                <a:cubicBezTo>
                  <a:pt x="146947" y="2825948"/>
                  <a:pt x="145919" y="2804002"/>
                  <a:pt x="144890" y="2807431"/>
                </a:cubicBezTo>
                <a:cubicBezTo>
                  <a:pt x="142491" y="2816347"/>
                  <a:pt x="137006" y="2814632"/>
                  <a:pt x="137006" y="2804688"/>
                </a:cubicBezTo>
                <a:cubicBezTo>
                  <a:pt x="137006" y="2799888"/>
                  <a:pt x="139749" y="2794744"/>
                  <a:pt x="143519" y="2792687"/>
                </a:cubicBezTo>
                <a:cubicBezTo>
                  <a:pt x="147290" y="2790972"/>
                  <a:pt x="151060" y="2784800"/>
                  <a:pt x="152431" y="2779314"/>
                </a:cubicBezTo>
                <a:cubicBezTo>
                  <a:pt x="153802" y="2772456"/>
                  <a:pt x="156202" y="2769712"/>
                  <a:pt x="159630" y="2771084"/>
                </a:cubicBezTo>
                <a:cubicBezTo>
                  <a:pt x="163400" y="2772456"/>
                  <a:pt x="164429" y="2767312"/>
                  <a:pt x="164429" y="2740909"/>
                </a:cubicBezTo>
                <a:cubicBezTo>
                  <a:pt x="164429" y="2690845"/>
                  <a:pt x="168199" y="2551628"/>
                  <a:pt x="169570" y="2545113"/>
                </a:cubicBezTo>
                <a:cubicBezTo>
                  <a:pt x="170256" y="2541684"/>
                  <a:pt x="169227" y="2538941"/>
                  <a:pt x="167514" y="2538941"/>
                </a:cubicBezTo>
                <a:cubicBezTo>
                  <a:pt x="165800" y="2538941"/>
                  <a:pt x="164429" y="2542713"/>
                  <a:pt x="164429" y="2547513"/>
                </a:cubicBezTo>
                <a:cubicBezTo>
                  <a:pt x="164429" y="2553000"/>
                  <a:pt x="162372" y="2556086"/>
                  <a:pt x="159287" y="2556086"/>
                </a:cubicBezTo>
                <a:cubicBezTo>
                  <a:pt x="156202" y="2556086"/>
                  <a:pt x="152431" y="2559858"/>
                  <a:pt x="150717" y="2564658"/>
                </a:cubicBezTo>
                <a:cubicBezTo>
                  <a:pt x="149004" y="2569459"/>
                  <a:pt x="145919" y="2573231"/>
                  <a:pt x="143862" y="2573231"/>
                </a:cubicBezTo>
                <a:cubicBezTo>
                  <a:pt x="141805" y="2573231"/>
                  <a:pt x="142834" y="2568087"/>
                  <a:pt x="145919" y="2560543"/>
                </a:cubicBezTo>
                <a:cubicBezTo>
                  <a:pt x="158944" y="2530368"/>
                  <a:pt x="160658" y="2523510"/>
                  <a:pt x="157230" y="2508423"/>
                </a:cubicBezTo>
                <a:cubicBezTo>
                  <a:pt x="155516" y="2500536"/>
                  <a:pt x="154831" y="2492649"/>
                  <a:pt x="155859" y="2490592"/>
                </a:cubicBezTo>
                <a:cubicBezTo>
                  <a:pt x="159972" y="2484420"/>
                  <a:pt x="164429" y="2487849"/>
                  <a:pt x="164429" y="2497107"/>
                </a:cubicBezTo>
                <a:cubicBezTo>
                  <a:pt x="164429" y="2503622"/>
                  <a:pt x="165457" y="2504994"/>
                  <a:pt x="167514" y="2501908"/>
                </a:cubicBezTo>
                <a:cubicBezTo>
                  <a:pt x="172998" y="2492992"/>
                  <a:pt x="175397" y="2515624"/>
                  <a:pt x="175055" y="2576317"/>
                </a:cubicBezTo>
                <a:cubicBezTo>
                  <a:pt x="174712" y="2609235"/>
                  <a:pt x="175397" y="2635296"/>
                  <a:pt x="176426" y="2634267"/>
                </a:cubicBezTo>
                <a:cubicBezTo>
                  <a:pt x="178140" y="2632552"/>
                  <a:pt x="180539" y="2561229"/>
                  <a:pt x="182939" y="2449101"/>
                </a:cubicBezTo>
                <a:cubicBezTo>
                  <a:pt x="183281" y="2425098"/>
                  <a:pt x="182596" y="2403495"/>
                  <a:pt x="180882" y="2401095"/>
                </a:cubicBezTo>
                <a:cubicBezTo>
                  <a:pt x="179511" y="2398695"/>
                  <a:pt x="178140" y="2406581"/>
                  <a:pt x="178140" y="2419612"/>
                </a:cubicBezTo>
                <a:cubicBezTo>
                  <a:pt x="178140" y="2440186"/>
                  <a:pt x="177454" y="2442243"/>
                  <a:pt x="171627" y="2440528"/>
                </a:cubicBezTo>
                <a:cubicBezTo>
                  <a:pt x="167171" y="2439500"/>
                  <a:pt x="164429" y="2440871"/>
                  <a:pt x="163400" y="2445329"/>
                </a:cubicBezTo>
                <a:cubicBezTo>
                  <a:pt x="162372" y="2449101"/>
                  <a:pt x="161686" y="2447386"/>
                  <a:pt x="161344" y="2441214"/>
                </a:cubicBezTo>
                <a:cubicBezTo>
                  <a:pt x="161344" y="2435728"/>
                  <a:pt x="163400" y="2427841"/>
                  <a:pt x="166142" y="2424412"/>
                </a:cubicBezTo>
                <a:cubicBezTo>
                  <a:pt x="171627" y="2417211"/>
                  <a:pt x="172998" y="2401781"/>
                  <a:pt x="168542" y="2401781"/>
                </a:cubicBezTo>
                <a:cubicBezTo>
                  <a:pt x="166828" y="2401781"/>
                  <a:pt x="164086" y="2405896"/>
                  <a:pt x="161686" y="2411382"/>
                </a:cubicBezTo>
                <a:cubicBezTo>
                  <a:pt x="157916" y="2419954"/>
                  <a:pt x="157916" y="2419612"/>
                  <a:pt x="159287" y="2405210"/>
                </a:cubicBezTo>
                <a:cubicBezTo>
                  <a:pt x="159972" y="2396637"/>
                  <a:pt x="161686" y="2367148"/>
                  <a:pt x="163057" y="2339373"/>
                </a:cubicBezTo>
                <a:cubicBezTo>
                  <a:pt x="165114" y="2295482"/>
                  <a:pt x="164429" y="2288281"/>
                  <a:pt x="159630" y="2283480"/>
                </a:cubicBezTo>
                <a:cubicBezTo>
                  <a:pt x="156545" y="2280051"/>
                  <a:pt x="154145" y="2272165"/>
                  <a:pt x="154145" y="2263935"/>
                </a:cubicBezTo>
                <a:cubicBezTo>
                  <a:pt x="154145" y="2243018"/>
                  <a:pt x="161001" y="2205299"/>
                  <a:pt x="165800" y="2201184"/>
                </a:cubicBezTo>
                <a:cubicBezTo>
                  <a:pt x="170256" y="2197069"/>
                  <a:pt x="171627" y="2157636"/>
                  <a:pt x="167171" y="2160379"/>
                </a:cubicBezTo>
                <a:cubicBezTo>
                  <a:pt x="165457" y="2161408"/>
                  <a:pt x="161686" y="2160379"/>
                  <a:pt x="158944" y="2157979"/>
                </a:cubicBezTo>
                <a:cubicBezTo>
                  <a:pt x="156202" y="2155579"/>
                  <a:pt x="154145" y="2155236"/>
                  <a:pt x="154488" y="2156950"/>
                </a:cubicBezTo>
                <a:cubicBezTo>
                  <a:pt x="155174" y="2158665"/>
                  <a:pt x="154145" y="2177867"/>
                  <a:pt x="152431" y="2199470"/>
                </a:cubicBezTo>
                <a:cubicBezTo>
                  <a:pt x="150375" y="2227588"/>
                  <a:pt x="149004" y="2235817"/>
                  <a:pt x="146947" y="2228616"/>
                </a:cubicBezTo>
                <a:lnTo>
                  <a:pt x="144547" y="2218329"/>
                </a:lnTo>
                <a:lnTo>
                  <a:pt x="143862" y="2230331"/>
                </a:lnTo>
                <a:cubicBezTo>
                  <a:pt x="143519" y="2236846"/>
                  <a:pt x="142491" y="2247133"/>
                  <a:pt x="141805" y="2252619"/>
                </a:cubicBezTo>
                <a:cubicBezTo>
                  <a:pt x="140777" y="2260506"/>
                  <a:pt x="141120" y="2261535"/>
                  <a:pt x="143862" y="2257763"/>
                </a:cubicBezTo>
                <a:cubicBezTo>
                  <a:pt x="146261" y="2254334"/>
                  <a:pt x="146604" y="2280394"/>
                  <a:pt x="144890" y="2340402"/>
                </a:cubicBezTo>
                <a:cubicBezTo>
                  <a:pt x="143176" y="2419954"/>
                  <a:pt x="143519" y="2428184"/>
                  <a:pt x="148318" y="2430241"/>
                </a:cubicBezTo>
                <a:cubicBezTo>
                  <a:pt x="151746" y="2431613"/>
                  <a:pt x="154145" y="2435728"/>
                  <a:pt x="154145" y="2439843"/>
                </a:cubicBezTo>
                <a:cubicBezTo>
                  <a:pt x="154145" y="2444643"/>
                  <a:pt x="152431" y="2446358"/>
                  <a:pt x="149346" y="2445329"/>
                </a:cubicBezTo>
                <a:cubicBezTo>
                  <a:pt x="145919" y="2443957"/>
                  <a:pt x="144205" y="2448072"/>
                  <a:pt x="142834" y="2460760"/>
                </a:cubicBezTo>
                <a:cubicBezTo>
                  <a:pt x="140434" y="2480305"/>
                  <a:pt x="138720" y="2483734"/>
                  <a:pt x="133236" y="2478247"/>
                </a:cubicBezTo>
                <a:cubicBezTo>
                  <a:pt x="130494" y="2475504"/>
                  <a:pt x="130151" y="2458016"/>
                  <a:pt x="131522" y="2419954"/>
                </a:cubicBezTo>
                <a:cubicBezTo>
                  <a:pt x="134950" y="2346231"/>
                  <a:pt x="135635" y="2236846"/>
                  <a:pt x="133236" y="2235131"/>
                </a:cubicBezTo>
                <a:cubicBezTo>
                  <a:pt x="131865" y="2234446"/>
                  <a:pt x="130836" y="2245075"/>
                  <a:pt x="130494" y="2258791"/>
                </a:cubicBezTo>
                <a:cubicBezTo>
                  <a:pt x="130151" y="2272507"/>
                  <a:pt x="129122" y="2287595"/>
                  <a:pt x="128094" y="2292053"/>
                </a:cubicBezTo>
                <a:cubicBezTo>
                  <a:pt x="126037" y="2301997"/>
                  <a:pt x="123981" y="2333201"/>
                  <a:pt x="121924" y="2383950"/>
                </a:cubicBezTo>
                <a:cubicBezTo>
                  <a:pt x="121239" y="2403838"/>
                  <a:pt x="118839" y="2421326"/>
                  <a:pt x="116782" y="2423383"/>
                </a:cubicBezTo>
                <a:cubicBezTo>
                  <a:pt x="114726" y="2425441"/>
                  <a:pt x="113012" y="2433670"/>
                  <a:pt x="113012" y="2441557"/>
                </a:cubicBezTo>
                <a:cubicBezTo>
                  <a:pt x="113012" y="2449787"/>
                  <a:pt x="111641" y="2457331"/>
                  <a:pt x="109584" y="2458359"/>
                </a:cubicBezTo>
                <a:cubicBezTo>
                  <a:pt x="105128" y="2461102"/>
                  <a:pt x="105128" y="2446358"/>
                  <a:pt x="109584" y="2406924"/>
                </a:cubicBezTo>
                <a:cubicBezTo>
                  <a:pt x="112326" y="2384293"/>
                  <a:pt x="112326" y="2374006"/>
                  <a:pt x="109241" y="2368862"/>
                </a:cubicBezTo>
                <a:cubicBezTo>
                  <a:pt x="106499" y="2363033"/>
                  <a:pt x="106842" y="2359261"/>
                  <a:pt x="110955" y="2351032"/>
                </a:cubicBezTo>
                <a:cubicBezTo>
                  <a:pt x="114726" y="2343831"/>
                  <a:pt x="116440" y="2331829"/>
                  <a:pt x="116097" y="2313655"/>
                </a:cubicBezTo>
                <a:cubicBezTo>
                  <a:pt x="116097" y="2291710"/>
                  <a:pt x="115411" y="2288281"/>
                  <a:pt x="112326" y="2294796"/>
                </a:cubicBezTo>
                <a:cubicBezTo>
                  <a:pt x="105471" y="2308512"/>
                  <a:pt x="102386" y="2302683"/>
                  <a:pt x="104100" y="2281080"/>
                </a:cubicBezTo>
                <a:cubicBezTo>
                  <a:pt x="106842" y="2254334"/>
                  <a:pt x="106842" y="2186782"/>
                  <a:pt x="105128" y="2103458"/>
                </a:cubicBezTo>
                <a:cubicBezTo>
                  <a:pt x="102043" y="1974184"/>
                  <a:pt x="104442" y="1801020"/>
                  <a:pt x="109584" y="1791762"/>
                </a:cubicBezTo>
                <a:cubicBezTo>
                  <a:pt x="111298" y="1787990"/>
                  <a:pt x="113012" y="1772559"/>
                  <a:pt x="113012" y="1757129"/>
                </a:cubicBezTo>
                <a:cubicBezTo>
                  <a:pt x="113012" y="1733469"/>
                  <a:pt x="112326" y="1729354"/>
                  <a:pt x="107870" y="1731068"/>
                </a:cubicBezTo>
                <a:cubicBezTo>
                  <a:pt x="100672" y="1733812"/>
                  <a:pt x="100672" y="1712895"/>
                  <a:pt x="107870" y="1707751"/>
                </a:cubicBezTo>
                <a:cubicBezTo>
                  <a:pt x="111984" y="1704665"/>
                  <a:pt x="112326" y="1701579"/>
                  <a:pt x="109584" y="1691978"/>
                </a:cubicBezTo>
                <a:cubicBezTo>
                  <a:pt x="107185" y="1684091"/>
                  <a:pt x="107185" y="1679633"/>
                  <a:pt x="109584" y="1678948"/>
                </a:cubicBezTo>
                <a:cubicBezTo>
                  <a:pt x="113355" y="1677576"/>
                  <a:pt x="114383" y="1663517"/>
                  <a:pt x="110612" y="1660088"/>
                </a:cubicBezTo>
                <a:cubicBezTo>
                  <a:pt x="109584" y="1658716"/>
                  <a:pt x="105471" y="1661803"/>
                  <a:pt x="102043" y="1666946"/>
                </a:cubicBezTo>
                <a:lnTo>
                  <a:pt x="95873" y="1676547"/>
                </a:lnTo>
                <a:lnTo>
                  <a:pt x="95873" y="1644315"/>
                </a:lnTo>
                <a:cubicBezTo>
                  <a:pt x="95873" y="1618597"/>
                  <a:pt x="97244" y="1610710"/>
                  <a:pt x="101700" y="1605567"/>
                </a:cubicBezTo>
                <a:cubicBezTo>
                  <a:pt x="107185" y="1599395"/>
                  <a:pt x="107185" y="1599052"/>
                  <a:pt x="99986" y="1596994"/>
                </a:cubicBezTo>
                <a:cubicBezTo>
                  <a:pt x="93474" y="1595280"/>
                  <a:pt x="92445" y="1592880"/>
                  <a:pt x="92445" y="1576763"/>
                </a:cubicBezTo>
                <a:cubicBezTo>
                  <a:pt x="92445" y="1557904"/>
                  <a:pt x="87989" y="1552075"/>
                  <a:pt x="84561" y="1565791"/>
                </a:cubicBezTo>
                <a:cubicBezTo>
                  <a:pt x="82162" y="1574363"/>
                  <a:pt x="83533" y="1617911"/>
                  <a:pt x="87304" y="1662488"/>
                </a:cubicBezTo>
                <a:cubicBezTo>
                  <a:pt x="89360" y="1685463"/>
                  <a:pt x="89017" y="1692321"/>
                  <a:pt x="86275" y="1690606"/>
                </a:cubicBezTo>
                <a:cubicBezTo>
                  <a:pt x="83533" y="1688892"/>
                  <a:pt x="82162" y="1691635"/>
                  <a:pt x="82162" y="1698493"/>
                </a:cubicBezTo>
                <a:cubicBezTo>
                  <a:pt x="82162" y="1703979"/>
                  <a:pt x="84219" y="1709123"/>
                  <a:pt x="86618" y="1710151"/>
                </a:cubicBezTo>
                <a:cubicBezTo>
                  <a:pt x="89703" y="1711180"/>
                  <a:pt x="89017" y="1713238"/>
                  <a:pt x="84904" y="1718381"/>
                </a:cubicBezTo>
                <a:cubicBezTo>
                  <a:pt x="80448" y="1723182"/>
                  <a:pt x="78734" y="1730725"/>
                  <a:pt x="78734" y="1744099"/>
                </a:cubicBezTo>
                <a:cubicBezTo>
                  <a:pt x="78734" y="1756443"/>
                  <a:pt x="77020" y="1764673"/>
                  <a:pt x="73935" y="1767416"/>
                </a:cubicBezTo>
                <a:cubicBezTo>
                  <a:pt x="70165" y="1770159"/>
                  <a:pt x="69479" y="1775988"/>
                  <a:pt x="70507" y="1787304"/>
                </a:cubicBezTo>
                <a:cubicBezTo>
                  <a:pt x="71536" y="1796219"/>
                  <a:pt x="70850" y="1810278"/>
                  <a:pt x="69136" y="1818851"/>
                </a:cubicBezTo>
                <a:lnTo>
                  <a:pt x="65709" y="1834281"/>
                </a:lnTo>
                <a:lnTo>
                  <a:pt x="64680" y="1811993"/>
                </a:lnTo>
                <a:cubicBezTo>
                  <a:pt x="62966" y="1765015"/>
                  <a:pt x="63309" y="1759529"/>
                  <a:pt x="68794" y="1752328"/>
                </a:cubicBezTo>
                <a:cubicBezTo>
                  <a:pt x="72564" y="1747528"/>
                  <a:pt x="73592" y="1742727"/>
                  <a:pt x="71536" y="1738269"/>
                </a:cubicBezTo>
                <a:cubicBezTo>
                  <a:pt x="70165" y="1734497"/>
                  <a:pt x="68794" y="1733469"/>
                  <a:pt x="68794" y="1735869"/>
                </a:cubicBezTo>
                <a:cubicBezTo>
                  <a:pt x="68108" y="1743756"/>
                  <a:pt x="61595" y="1739984"/>
                  <a:pt x="61595" y="1731754"/>
                </a:cubicBezTo>
                <a:cubicBezTo>
                  <a:pt x="61595" y="1726611"/>
                  <a:pt x="63995" y="1722839"/>
                  <a:pt x="68451" y="1721810"/>
                </a:cubicBezTo>
                <a:cubicBezTo>
                  <a:pt x="72221" y="1720781"/>
                  <a:pt x="75306" y="1718381"/>
                  <a:pt x="75306" y="1716324"/>
                </a:cubicBezTo>
                <a:cubicBezTo>
                  <a:pt x="75306" y="1714266"/>
                  <a:pt x="73250" y="1713580"/>
                  <a:pt x="70850" y="1714609"/>
                </a:cubicBezTo>
                <a:cubicBezTo>
                  <a:pt x="67765" y="1715638"/>
                  <a:pt x="63995" y="1710837"/>
                  <a:pt x="59881" y="1700207"/>
                </a:cubicBezTo>
                <a:cubicBezTo>
                  <a:pt x="55425" y="1688549"/>
                  <a:pt x="54740" y="1683405"/>
                  <a:pt x="57482" y="1682377"/>
                </a:cubicBezTo>
                <a:cubicBezTo>
                  <a:pt x="63309" y="1680662"/>
                  <a:pt x="62624" y="1669003"/>
                  <a:pt x="56454" y="1666603"/>
                </a:cubicBezTo>
                <a:cubicBezTo>
                  <a:pt x="50284" y="1664203"/>
                  <a:pt x="49255" y="1626827"/>
                  <a:pt x="55082" y="1610025"/>
                </a:cubicBezTo>
                <a:cubicBezTo>
                  <a:pt x="59539" y="1597337"/>
                  <a:pt x="57139" y="1592880"/>
                  <a:pt x="49598" y="1599395"/>
                </a:cubicBezTo>
                <a:cubicBezTo>
                  <a:pt x="45142" y="1603167"/>
                  <a:pt x="44456" y="1602138"/>
                  <a:pt x="44456" y="1593908"/>
                </a:cubicBezTo>
                <a:cubicBezTo>
                  <a:pt x="44456" y="1588422"/>
                  <a:pt x="46170" y="1581564"/>
                  <a:pt x="47884" y="1578821"/>
                </a:cubicBezTo>
                <a:cubicBezTo>
                  <a:pt x="50969" y="1574363"/>
                  <a:pt x="51655" y="1574363"/>
                  <a:pt x="54740" y="1578821"/>
                </a:cubicBezTo>
                <a:cubicBezTo>
                  <a:pt x="56454" y="1581564"/>
                  <a:pt x="58510" y="1585679"/>
                  <a:pt x="59196" y="1587393"/>
                </a:cubicBezTo>
                <a:cubicBezTo>
                  <a:pt x="63309" y="1597680"/>
                  <a:pt x="66051" y="1580535"/>
                  <a:pt x="67422" y="1538701"/>
                </a:cubicBezTo>
                <a:cubicBezTo>
                  <a:pt x="69822" y="1471493"/>
                  <a:pt x="65366" y="1463949"/>
                  <a:pt x="55082" y="1517785"/>
                </a:cubicBezTo>
                <a:cubicBezTo>
                  <a:pt x="50284" y="1544531"/>
                  <a:pt x="43771" y="1567505"/>
                  <a:pt x="37258" y="1580535"/>
                </a:cubicBezTo>
                <a:cubicBezTo>
                  <a:pt x="29717" y="1595966"/>
                  <a:pt x="27660" y="1598366"/>
                  <a:pt x="28689" y="1590822"/>
                </a:cubicBezTo>
                <a:cubicBezTo>
                  <a:pt x="30403" y="1578821"/>
                  <a:pt x="25946" y="1526357"/>
                  <a:pt x="22176" y="1513670"/>
                </a:cubicBezTo>
                <a:cubicBezTo>
                  <a:pt x="20119" y="1506469"/>
                  <a:pt x="20462" y="1505783"/>
                  <a:pt x="24233" y="1509555"/>
                </a:cubicBezTo>
                <a:cubicBezTo>
                  <a:pt x="26632" y="1511612"/>
                  <a:pt x="29717" y="1513670"/>
                  <a:pt x="31088" y="1513670"/>
                </a:cubicBezTo>
                <a:cubicBezTo>
                  <a:pt x="32459" y="1513670"/>
                  <a:pt x="34516" y="1497211"/>
                  <a:pt x="35887" y="1476979"/>
                </a:cubicBezTo>
                <a:cubicBezTo>
                  <a:pt x="37258" y="1456405"/>
                  <a:pt x="39657" y="1438232"/>
                  <a:pt x="41714" y="1436174"/>
                </a:cubicBezTo>
                <a:cubicBezTo>
                  <a:pt x="43428" y="1433774"/>
                  <a:pt x="45485" y="1424173"/>
                  <a:pt x="46856" y="1414229"/>
                </a:cubicBezTo>
                <a:lnTo>
                  <a:pt x="48912" y="1396398"/>
                </a:lnTo>
                <a:lnTo>
                  <a:pt x="57825" y="1405313"/>
                </a:lnTo>
                <a:cubicBezTo>
                  <a:pt x="65366" y="1412857"/>
                  <a:pt x="66737" y="1417315"/>
                  <a:pt x="66737" y="1434460"/>
                </a:cubicBezTo>
                <a:cubicBezTo>
                  <a:pt x="66737" y="1464292"/>
                  <a:pt x="71879" y="1464292"/>
                  <a:pt x="72564" y="1434460"/>
                </a:cubicBezTo>
                <a:cubicBezTo>
                  <a:pt x="72907" y="1420401"/>
                  <a:pt x="73250" y="1398455"/>
                  <a:pt x="73592" y="1385082"/>
                </a:cubicBezTo>
                <a:cubicBezTo>
                  <a:pt x="73935" y="1372052"/>
                  <a:pt x="75306" y="1305529"/>
                  <a:pt x="77020" y="1237635"/>
                </a:cubicBezTo>
                <a:cubicBezTo>
                  <a:pt x="78391" y="1169741"/>
                  <a:pt x="79762" y="1110762"/>
                  <a:pt x="80448" y="1106647"/>
                </a:cubicBezTo>
                <a:cubicBezTo>
                  <a:pt x="81476" y="1097046"/>
                  <a:pt x="79420" y="1096703"/>
                  <a:pt x="73250" y="1104933"/>
                </a:cubicBezTo>
                <a:cubicBezTo>
                  <a:pt x="69136" y="1110076"/>
                  <a:pt x="68794" y="1109734"/>
                  <a:pt x="68451" y="1099789"/>
                </a:cubicBezTo>
                <a:cubicBezTo>
                  <a:pt x="68451" y="1092246"/>
                  <a:pt x="70850" y="1087102"/>
                  <a:pt x="75306" y="1084359"/>
                </a:cubicBezTo>
                <a:cubicBezTo>
                  <a:pt x="80791" y="1080930"/>
                  <a:pt x="82162" y="1076472"/>
                  <a:pt x="81819" y="1062756"/>
                </a:cubicBezTo>
                <a:cubicBezTo>
                  <a:pt x="81819" y="1049040"/>
                  <a:pt x="81134" y="1046983"/>
                  <a:pt x="78734" y="1053498"/>
                </a:cubicBezTo>
                <a:cubicBezTo>
                  <a:pt x="72221" y="1069614"/>
                  <a:pt x="68451" y="1060699"/>
                  <a:pt x="68108" y="1027780"/>
                </a:cubicBezTo>
                <a:cubicBezTo>
                  <a:pt x="66737" y="942741"/>
                  <a:pt x="58510" y="975660"/>
                  <a:pt x="58510" y="1067214"/>
                </a:cubicBezTo>
                <a:cubicBezTo>
                  <a:pt x="58167" y="1108019"/>
                  <a:pt x="57139" y="1129279"/>
                  <a:pt x="54740" y="1127907"/>
                </a:cubicBezTo>
                <a:cubicBezTo>
                  <a:pt x="53026" y="1126879"/>
                  <a:pt x="51312" y="1126193"/>
                  <a:pt x="51312" y="1126879"/>
                </a:cubicBezTo>
                <a:cubicBezTo>
                  <a:pt x="47884" y="1156025"/>
                  <a:pt x="47884" y="1166998"/>
                  <a:pt x="50969" y="1168712"/>
                </a:cubicBezTo>
                <a:cubicBezTo>
                  <a:pt x="53369" y="1170427"/>
                  <a:pt x="54740" y="1185172"/>
                  <a:pt x="54397" y="1211232"/>
                </a:cubicBezTo>
                <a:cubicBezTo>
                  <a:pt x="54054" y="1237292"/>
                  <a:pt x="53026" y="1247579"/>
                  <a:pt x="51312" y="1241064"/>
                </a:cubicBezTo>
                <a:cubicBezTo>
                  <a:pt x="49941" y="1235578"/>
                  <a:pt x="48227" y="1231806"/>
                  <a:pt x="47884" y="1233520"/>
                </a:cubicBezTo>
                <a:cubicBezTo>
                  <a:pt x="46170" y="1238321"/>
                  <a:pt x="45142" y="1242779"/>
                  <a:pt x="44799" y="1248951"/>
                </a:cubicBezTo>
                <a:cubicBezTo>
                  <a:pt x="44114" y="1253752"/>
                  <a:pt x="43428" y="1253409"/>
                  <a:pt x="41029" y="1247236"/>
                </a:cubicBezTo>
                <a:cubicBezTo>
                  <a:pt x="35544" y="1233520"/>
                  <a:pt x="35201" y="1220833"/>
                  <a:pt x="39315" y="1206088"/>
                </a:cubicBezTo>
                <a:cubicBezTo>
                  <a:pt x="43085" y="1194430"/>
                  <a:pt x="42742" y="1189972"/>
                  <a:pt x="38972" y="1182428"/>
                </a:cubicBezTo>
                <a:cubicBezTo>
                  <a:pt x="35201" y="1175570"/>
                  <a:pt x="35201" y="1172141"/>
                  <a:pt x="37944" y="1168712"/>
                </a:cubicBezTo>
                <a:cubicBezTo>
                  <a:pt x="40686" y="1165283"/>
                  <a:pt x="40686" y="1159454"/>
                  <a:pt x="37601" y="1146424"/>
                </a:cubicBezTo>
                <a:cubicBezTo>
                  <a:pt x="34859" y="1135108"/>
                  <a:pt x="32459" y="1130308"/>
                  <a:pt x="30745" y="1133394"/>
                </a:cubicBezTo>
                <a:cubicBezTo>
                  <a:pt x="29374" y="1136137"/>
                  <a:pt x="26289" y="1172141"/>
                  <a:pt x="23890" y="1213632"/>
                </a:cubicBezTo>
                <a:cubicBezTo>
                  <a:pt x="21490" y="1255123"/>
                  <a:pt x="18748" y="1290785"/>
                  <a:pt x="17377" y="1293185"/>
                </a:cubicBezTo>
                <a:cubicBezTo>
                  <a:pt x="16349" y="1295242"/>
                  <a:pt x="15320" y="1256838"/>
                  <a:pt x="15663" y="1207460"/>
                </a:cubicBezTo>
                <a:cubicBezTo>
                  <a:pt x="16006" y="1127221"/>
                  <a:pt x="12921" y="1056927"/>
                  <a:pt x="10521" y="1091903"/>
                </a:cubicBezTo>
                <a:cubicBezTo>
                  <a:pt x="8808" y="1118649"/>
                  <a:pt x="3666" y="1117620"/>
                  <a:pt x="3323" y="1090188"/>
                </a:cubicBezTo>
                <a:cubicBezTo>
                  <a:pt x="2980" y="1075101"/>
                  <a:pt x="1952" y="1041839"/>
                  <a:pt x="581" y="1016465"/>
                </a:cubicBezTo>
                <a:cubicBezTo>
                  <a:pt x="-2161" y="954743"/>
                  <a:pt x="-1819" y="953714"/>
                  <a:pt x="4351" y="894735"/>
                </a:cubicBezTo>
                <a:cubicBezTo>
                  <a:pt x="7094" y="866617"/>
                  <a:pt x="10521" y="828555"/>
                  <a:pt x="11550" y="810725"/>
                </a:cubicBezTo>
                <a:cubicBezTo>
                  <a:pt x="17377" y="708883"/>
                  <a:pt x="20805" y="484627"/>
                  <a:pt x="16349" y="469539"/>
                </a:cubicBezTo>
                <a:cubicBezTo>
                  <a:pt x="14978" y="464053"/>
                  <a:pt x="12578" y="425305"/>
                  <a:pt x="11550" y="383814"/>
                </a:cubicBezTo>
                <a:cubicBezTo>
                  <a:pt x="9150" y="308719"/>
                  <a:pt x="9150" y="308376"/>
                  <a:pt x="18405" y="282659"/>
                </a:cubicBezTo>
                <a:cubicBezTo>
                  <a:pt x="26632" y="258999"/>
                  <a:pt x="30060" y="243225"/>
                  <a:pt x="30403" y="226423"/>
                </a:cubicBezTo>
                <a:cubicBezTo>
                  <a:pt x="30745" y="222308"/>
                  <a:pt x="32459" y="220937"/>
                  <a:pt x="36230" y="222308"/>
                </a:cubicBezTo>
                <a:cubicBezTo>
                  <a:pt x="40686" y="224023"/>
                  <a:pt x="41371" y="222651"/>
                  <a:pt x="39657" y="215450"/>
                </a:cubicBezTo>
                <a:cubicBezTo>
                  <a:pt x="38286" y="210307"/>
                  <a:pt x="36572" y="201734"/>
                  <a:pt x="35887" y="195562"/>
                </a:cubicBezTo>
                <a:lnTo>
                  <a:pt x="34173" y="184932"/>
                </a:lnTo>
                <a:lnTo>
                  <a:pt x="38286" y="194190"/>
                </a:lnTo>
                <a:cubicBezTo>
                  <a:pt x="42057" y="202763"/>
                  <a:pt x="43085" y="203106"/>
                  <a:pt x="59539" y="201391"/>
                </a:cubicBezTo>
                <a:lnTo>
                  <a:pt x="77363" y="199677"/>
                </a:lnTo>
                <a:lnTo>
                  <a:pt x="88332" y="217165"/>
                </a:lnTo>
                <a:cubicBezTo>
                  <a:pt x="101015" y="237739"/>
                  <a:pt x="101015" y="238082"/>
                  <a:pt x="94159" y="238082"/>
                </a:cubicBezTo>
                <a:cubicBezTo>
                  <a:pt x="91417" y="238082"/>
                  <a:pt x="89017" y="240825"/>
                  <a:pt x="89017" y="244254"/>
                </a:cubicBezTo>
                <a:cubicBezTo>
                  <a:pt x="89017" y="253169"/>
                  <a:pt x="108899" y="279915"/>
                  <a:pt x="113355" y="277172"/>
                </a:cubicBezTo>
                <a:cubicBezTo>
                  <a:pt x="119182" y="273743"/>
                  <a:pt x="154145" y="217851"/>
                  <a:pt x="154145" y="212021"/>
                </a:cubicBezTo>
                <a:cubicBezTo>
                  <a:pt x="154145" y="209278"/>
                  <a:pt x="155516" y="207564"/>
                  <a:pt x="157230" y="208592"/>
                </a:cubicBezTo>
                <a:cubicBezTo>
                  <a:pt x="158944" y="209621"/>
                  <a:pt x="161001" y="208249"/>
                  <a:pt x="162372" y="205506"/>
                </a:cubicBezTo>
                <a:cubicBezTo>
                  <a:pt x="165800" y="195905"/>
                  <a:pt x="169913" y="200363"/>
                  <a:pt x="176083" y="219222"/>
                </a:cubicBezTo>
                <a:cubicBezTo>
                  <a:pt x="179168" y="229509"/>
                  <a:pt x="182596" y="238082"/>
                  <a:pt x="183624" y="238082"/>
                </a:cubicBezTo>
                <a:cubicBezTo>
                  <a:pt x="184310" y="238082"/>
                  <a:pt x="188766" y="229852"/>
                  <a:pt x="193222" y="219908"/>
                </a:cubicBezTo>
                <a:lnTo>
                  <a:pt x="201448" y="202077"/>
                </a:lnTo>
                <a:lnTo>
                  <a:pt x="201791" y="216822"/>
                </a:lnTo>
                <a:cubicBezTo>
                  <a:pt x="202134" y="224709"/>
                  <a:pt x="203505" y="231224"/>
                  <a:pt x="205562" y="231224"/>
                </a:cubicBezTo>
                <a:cubicBezTo>
                  <a:pt x="211732" y="231224"/>
                  <a:pt x="213446" y="213393"/>
                  <a:pt x="209332" y="196591"/>
                </a:cubicBezTo>
                <a:cubicBezTo>
                  <a:pt x="206590" y="185618"/>
                  <a:pt x="206247" y="176703"/>
                  <a:pt x="208304" y="168816"/>
                </a:cubicBezTo>
                <a:cubicBezTo>
                  <a:pt x="212075" y="155443"/>
                  <a:pt x="207961" y="120467"/>
                  <a:pt x="200420" y="97836"/>
                </a:cubicBezTo>
                <a:cubicBezTo>
                  <a:pt x="193222" y="75890"/>
                  <a:pt x="194250" y="73147"/>
                  <a:pt x="203848" y="88920"/>
                </a:cubicBezTo>
                <a:cubicBezTo>
                  <a:pt x="213446" y="104694"/>
                  <a:pt x="214474" y="100579"/>
                  <a:pt x="208647" y="68689"/>
                </a:cubicBezTo>
                <a:cubicBezTo>
                  <a:pt x="206590" y="57716"/>
                  <a:pt x="205905" y="48115"/>
                  <a:pt x="206933" y="47086"/>
                </a:cubicBezTo>
                <a:cubicBezTo>
                  <a:pt x="207961" y="46058"/>
                  <a:pt x="211732" y="50172"/>
                  <a:pt x="215160" y="56345"/>
                </a:cubicBezTo>
                <a:cubicBezTo>
                  <a:pt x="219616" y="63203"/>
                  <a:pt x="222701" y="65603"/>
                  <a:pt x="223729" y="62517"/>
                </a:cubicBezTo>
                <a:cubicBezTo>
                  <a:pt x="224415" y="60117"/>
                  <a:pt x="226471" y="62174"/>
                  <a:pt x="227842" y="67660"/>
                </a:cubicBezTo>
                <a:cubicBezTo>
                  <a:pt x="229899" y="75890"/>
                  <a:pt x="236412" y="81033"/>
                  <a:pt x="236412" y="74518"/>
                </a:cubicBezTo>
                <a:cubicBezTo>
                  <a:pt x="236412" y="72804"/>
                  <a:pt x="237783" y="69718"/>
                  <a:pt x="239497" y="67317"/>
                </a:cubicBezTo>
                <a:cubicBezTo>
                  <a:pt x="241896" y="63203"/>
                  <a:pt x="244296" y="63546"/>
                  <a:pt x="252865" y="68003"/>
                </a:cubicBezTo>
                <a:cubicBezTo>
                  <a:pt x="263148" y="73147"/>
                  <a:pt x="263834" y="73147"/>
                  <a:pt x="267262" y="66975"/>
                </a:cubicBezTo>
                <a:cubicBezTo>
                  <a:pt x="268976" y="63203"/>
                  <a:pt x="270690" y="56002"/>
                  <a:pt x="270690" y="50515"/>
                </a:cubicBezTo>
                <a:cubicBezTo>
                  <a:pt x="270690" y="45372"/>
                  <a:pt x="272403" y="38514"/>
                  <a:pt x="274117" y="35771"/>
                </a:cubicBezTo>
                <a:cubicBezTo>
                  <a:pt x="276517" y="31999"/>
                  <a:pt x="277545" y="33027"/>
                  <a:pt x="277545" y="41257"/>
                </a:cubicBezTo>
                <a:cubicBezTo>
                  <a:pt x="277545" y="64574"/>
                  <a:pt x="290228" y="82062"/>
                  <a:pt x="301540" y="75204"/>
                </a:cubicBezTo>
                <a:cubicBezTo>
                  <a:pt x="303596" y="73833"/>
                  <a:pt x="310795" y="76919"/>
                  <a:pt x="317307" y="82062"/>
                </a:cubicBezTo>
                <a:cubicBezTo>
                  <a:pt x="323820" y="87206"/>
                  <a:pt x="329990" y="90635"/>
                  <a:pt x="330333" y="90292"/>
                </a:cubicBezTo>
                <a:cubicBezTo>
                  <a:pt x="331018" y="89606"/>
                  <a:pt x="334789" y="78633"/>
                  <a:pt x="338902" y="65946"/>
                </a:cubicBezTo>
                <a:cubicBezTo>
                  <a:pt x="343358" y="53259"/>
                  <a:pt x="348157" y="41943"/>
                  <a:pt x="349871" y="40914"/>
                </a:cubicBezTo>
                <a:cubicBezTo>
                  <a:pt x="351585" y="39543"/>
                  <a:pt x="352613" y="52573"/>
                  <a:pt x="352271" y="72461"/>
                </a:cubicBezTo>
                <a:cubicBezTo>
                  <a:pt x="351242" y="108465"/>
                  <a:pt x="353642" y="117724"/>
                  <a:pt x="361868" y="110866"/>
                </a:cubicBezTo>
                <a:cubicBezTo>
                  <a:pt x="364611" y="108808"/>
                  <a:pt x="366667" y="104351"/>
                  <a:pt x="366667" y="100922"/>
                </a:cubicBezTo>
                <a:cubicBezTo>
                  <a:pt x="366667" y="97836"/>
                  <a:pt x="370095" y="93378"/>
                  <a:pt x="374551" y="91663"/>
                </a:cubicBezTo>
                <a:cubicBezTo>
                  <a:pt x="379350" y="89263"/>
                  <a:pt x="384149" y="82748"/>
                  <a:pt x="386548" y="74175"/>
                </a:cubicBezTo>
                <a:cubicBezTo>
                  <a:pt x="392376" y="54630"/>
                  <a:pt x="396489" y="53601"/>
                  <a:pt x="399917" y="70746"/>
                </a:cubicBezTo>
                <a:cubicBezTo>
                  <a:pt x="403344" y="87549"/>
                  <a:pt x="409857" y="91320"/>
                  <a:pt x="414656" y="78976"/>
                </a:cubicBezTo>
                <a:cubicBezTo>
                  <a:pt x="419455" y="66289"/>
                  <a:pt x="438993" y="66289"/>
                  <a:pt x="450648" y="78976"/>
                </a:cubicBezTo>
                <a:cubicBezTo>
                  <a:pt x="455447" y="84120"/>
                  <a:pt x="459217" y="89606"/>
                  <a:pt x="459217" y="90978"/>
                </a:cubicBezTo>
                <a:cubicBezTo>
                  <a:pt x="459217" y="92692"/>
                  <a:pt x="462302" y="95435"/>
                  <a:pt x="466073" y="97493"/>
                </a:cubicBezTo>
                <a:cubicBezTo>
                  <a:pt x="472243" y="100922"/>
                  <a:pt x="473957" y="99550"/>
                  <a:pt x="479784" y="86520"/>
                </a:cubicBezTo>
                <a:lnTo>
                  <a:pt x="486297" y="71775"/>
                </a:lnTo>
                <a:lnTo>
                  <a:pt x="486297" y="83091"/>
                </a:lnTo>
                <a:cubicBezTo>
                  <a:pt x="486639" y="88920"/>
                  <a:pt x="487668" y="94064"/>
                  <a:pt x="489382" y="94064"/>
                </a:cubicBezTo>
                <a:cubicBezTo>
                  <a:pt x="495894" y="94064"/>
                  <a:pt x="514404" y="79662"/>
                  <a:pt x="518861" y="70746"/>
                </a:cubicBezTo>
                <a:cubicBezTo>
                  <a:pt x="521603" y="65260"/>
                  <a:pt x="526402" y="59088"/>
                  <a:pt x="529487" y="56345"/>
                </a:cubicBezTo>
                <a:cubicBezTo>
                  <a:pt x="534971" y="51887"/>
                  <a:pt x="535999" y="52230"/>
                  <a:pt x="558623" y="63203"/>
                </a:cubicBezTo>
                <a:cubicBezTo>
                  <a:pt x="561365" y="64574"/>
                  <a:pt x="566849" y="76576"/>
                  <a:pt x="570277" y="90292"/>
                </a:cubicBezTo>
                <a:cubicBezTo>
                  <a:pt x="573705" y="103665"/>
                  <a:pt x="577475" y="113952"/>
                  <a:pt x="578504" y="112923"/>
                </a:cubicBezTo>
                <a:cubicBezTo>
                  <a:pt x="582274" y="109494"/>
                  <a:pt x="587759" y="57030"/>
                  <a:pt x="585702" y="45029"/>
                </a:cubicBezTo>
                <a:cubicBezTo>
                  <a:pt x="584674" y="37828"/>
                  <a:pt x="580218" y="28227"/>
                  <a:pt x="575762" y="23769"/>
                </a:cubicBezTo>
                <a:cubicBezTo>
                  <a:pt x="565821" y="13139"/>
                  <a:pt x="568906" y="9024"/>
                  <a:pt x="581589" y="15540"/>
                </a:cubicBezTo>
                <a:cubicBezTo>
                  <a:pt x="587073" y="17940"/>
                  <a:pt x="592215" y="20683"/>
                  <a:pt x="593929" y="21369"/>
                </a:cubicBezTo>
                <a:cubicBezTo>
                  <a:pt x="595300" y="22055"/>
                  <a:pt x="596328" y="19654"/>
                  <a:pt x="596328" y="16225"/>
                </a:cubicBezTo>
                <a:cubicBezTo>
                  <a:pt x="596671" y="109"/>
                  <a:pt x="602155" y="1824"/>
                  <a:pt x="616895" y="22398"/>
                </a:cubicBezTo>
                <a:lnTo>
                  <a:pt x="631977" y="42972"/>
                </a:lnTo>
                <a:lnTo>
                  <a:pt x="636433" y="19997"/>
                </a:lnTo>
                <a:cubicBezTo>
                  <a:pt x="638833" y="7310"/>
                  <a:pt x="641232" y="-4692"/>
                  <a:pt x="641918" y="-6406"/>
                </a:cubicBezTo>
                <a:cubicBezTo>
                  <a:pt x="642603" y="-8463"/>
                  <a:pt x="652887" y="6967"/>
                  <a:pt x="664884" y="28227"/>
                </a:cubicBezTo>
                <a:cubicBezTo>
                  <a:pt x="679280" y="53601"/>
                  <a:pt x="687850" y="65603"/>
                  <a:pt x="690249" y="63203"/>
                </a:cubicBezTo>
                <a:cubicBezTo>
                  <a:pt x="691963" y="61488"/>
                  <a:pt x="693334" y="45372"/>
                  <a:pt x="692992" y="27541"/>
                </a:cubicBezTo>
                <a:cubicBezTo>
                  <a:pt x="692649" y="9710"/>
                  <a:pt x="693677" y="-5720"/>
                  <a:pt x="695391" y="-6749"/>
                </a:cubicBezTo>
                <a:cubicBezTo>
                  <a:pt x="696762" y="-7778"/>
                  <a:pt x="701218" y="-3320"/>
                  <a:pt x="704646" y="3195"/>
                </a:cubicBezTo>
                <a:cubicBezTo>
                  <a:pt x="712187" y="17597"/>
                  <a:pt x="714586" y="17940"/>
                  <a:pt x="719043" y="5938"/>
                </a:cubicBezTo>
                <a:lnTo>
                  <a:pt x="722470" y="-3663"/>
                </a:lnTo>
                <a:lnTo>
                  <a:pt x="729669" y="12111"/>
                </a:lnTo>
                <a:cubicBezTo>
                  <a:pt x="737895" y="30284"/>
                  <a:pt x="747493" y="40228"/>
                  <a:pt x="749550" y="33370"/>
                </a:cubicBezTo>
                <a:cubicBezTo>
                  <a:pt x="751949" y="26169"/>
                  <a:pt x="757434" y="28570"/>
                  <a:pt x="757434" y="36799"/>
                </a:cubicBezTo>
                <a:cubicBezTo>
                  <a:pt x="757434" y="40914"/>
                  <a:pt x="759148" y="46743"/>
                  <a:pt x="760861" y="49487"/>
                </a:cubicBezTo>
                <a:cubicBezTo>
                  <a:pt x="763261" y="53259"/>
                  <a:pt x="764289" y="51887"/>
                  <a:pt x="764289" y="43314"/>
                </a:cubicBezTo>
                <a:cubicBezTo>
                  <a:pt x="764289" y="29598"/>
                  <a:pt x="769774" y="18626"/>
                  <a:pt x="776286" y="18626"/>
                </a:cubicBezTo>
                <a:cubicBezTo>
                  <a:pt x="783485" y="18626"/>
                  <a:pt x="805080" y="46058"/>
                  <a:pt x="809536" y="60802"/>
                </a:cubicBezTo>
                <a:cubicBezTo>
                  <a:pt x="813306" y="73490"/>
                  <a:pt x="813992" y="73833"/>
                  <a:pt x="816049" y="66289"/>
                </a:cubicBezTo>
                <a:cubicBezTo>
                  <a:pt x="817420" y="61831"/>
                  <a:pt x="819476" y="50858"/>
                  <a:pt x="820848" y="41943"/>
                </a:cubicBezTo>
                <a:cubicBezTo>
                  <a:pt x="823590" y="22055"/>
                  <a:pt x="829417" y="20340"/>
                  <a:pt x="829417" y="39200"/>
                </a:cubicBezTo>
                <a:cubicBezTo>
                  <a:pt x="829417" y="62174"/>
                  <a:pt x="848270" y="91320"/>
                  <a:pt x="855468" y="79662"/>
                </a:cubicBezTo>
                <a:cubicBezTo>
                  <a:pt x="856839" y="77604"/>
                  <a:pt x="858210" y="66632"/>
                  <a:pt x="858553" y="55659"/>
                </a:cubicBezTo>
                <a:cubicBezTo>
                  <a:pt x="859239" y="40571"/>
                  <a:pt x="860953" y="34399"/>
                  <a:pt x="865751" y="30970"/>
                </a:cubicBezTo>
                <a:cubicBezTo>
                  <a:pt x="869179" y="28227"/>
                  <a:pt x="873635" y="19997"/>
                  <a:pt x="875349" y="11768"/>
                </a:cubicBezTo>
                <a:cubicBezTo>
                  <a:pt x="877406" y="3881"/>
                  <a:pt x="880834" y="-1948"/>
                  <a:pt x="882547" y="-1263"/>
                </a:cubicBezTo>
                <a:cubicBezTo>
                  <a:pt x="885975" y="-234"/>
                  <a:pt x="885975" y="21026"/>
                  <a:pt x="882205" y="64231"/>
                </a:cubicBezTo>
                <a:cubicBezTo>
                  <a:pt x="880834" y="82062"/>
                  <a:pt x="881519" y="89263"/>
                  <a:pt x="885290" y="93378"/>
                </a:cubicBezTo>
                <a:cubicBezTo>
                  <a:pt x="891117" y="100236"/>
                  <a:pt x="904828" y="151671"/>
                  <a:pt x="904828" y="165387"/>
                </a:cubicBezTo>
                <a:cubicBezTo>
                  <a:pt x="904485" y="170530"/>
                  <a:pt x="902429" y="178417"/>
                  <a:pt x="899686" y="183218"/>
                </a:cubicBezTo>
                <a:cubicBezTo>
                  <a:pt x="892488" y="195562"/>
                  <a:pt x="893174" y="207906"/>
                  <a:pt x="900715" y="206535"/>
                </a:cubicBezTo>
                <a:cubicBezTo>
                  <a:pt x="910998" y="204477"/>
                  <a:pt x="915797" y="176360"/>
                  <a:pt x="913740" y="132126"/>
                </a:cubicBezTo>
                <a:lnTo>
                  <a:pt x="911684" y="93035"/>
                </a:lnTo>
                <a:lnTo>
                  <a:pt x="922995" y="95092"/>
                </a:lnTo>
                <a:lnTo>
                  <a:pt x="934650" y="96807"/>
                </a:lnTo>
                <a:lnTo>
                  <a:pt x="949732" y="62517"/>
                </a:lnTo>
                <a:cubicBezTo>
                  <a:pt x="964471" y="28570"/>
                  <a:pt x="970641" y="21712"/>
                  <a:pt x="972698" y="36114"/>
                </a:cubicBezTo>
                <a:cubicBezTo>
                  <a:pt x="973726" y="40914"/>
                  <a:pt x="979211" y="45372"/>
                  <a:pt x="989837" y="50172"/>
                </a:cubicBezTo>
                <a:cubicBezTo>
                  <a:pt x="998749" y="53944"/>
                  <a:pt x="1012117" y="59774"/>
                  <a:pt x="1020001" y="63546"/>
                </a:cubicBezTo>
                <a:cubicBezTo>
                  <a:pt x="1027542" y="66975"/>
                  <a:pt x="1037826" y="70061"/>
                  <a:pt x="1042625" y="70061"/>
                </a:cubicBezTo>
                <a:cubicBezTo>
                  <a:pt x="1063877" y="70061"/>
                  <a:pt x="1072446" y="73833"/>
                  <a:pt x="1076217" y="85834"/>
                </a:cubicBezTo>
                <a:cubicBezTo>
                  <a:pt x="1078273" y="92006"/>
                  <a:pt x="1081701" y="97493"/>
                  <a:pt x="1084101" y="98521"/>
                </a:cubicBezTo>
                <a:cubicBezTo>
                  <a:pt x="1086843" y="99207"/>
                  <a:pt x="1086500" y="106065"/>
                  <a:pt x="1083415" y="123896"/>
                </a:cubicBezTo>
                <a:cubicBezTo>
                  <a:pt x="1077588" y="154071"/>
                  <a:pt x="1079645" y="162987"/>
                  <a:pt x="1096783" y="179789"/>
                </a:cubicBezTo>
                <a:cubicBezTo>
                  <a:pt x="1112551" y="195219"/>
                  <a:pt x="1113580" y="203449"/>
                  <a:pt x="1105010" y="233967"/>
                </a:cubicBezTo>
                <a:cubicBezTo>
                  <a:pt x="1101240" y="246654"/>
                  <a:pt x="1100211" y="258656"/>
                  <a:pt x="1101582" y="271000"/>
                </a:cubicBezTo>
                <a:cubicBezTo>
                  <a:pt x="1102953" y="281630"/>
                  <a:pt x="1102268" y="289860"/>
                  <a:pt x="1100211" y="291231"/>
                </a:cubicBezTo>
                <a:cubicBezTo>
                  <a:pt x="1098155" y="292603"/>
                  <a:pt x="1096783" y="316606"/>
                  <a:pt x="1096783" y="352267"/>
                </a:cubicBezTo>
                <a:cubicBezTo>
                  <a:pt x="1096783" y="385872"/>
                  <a:pt x="1098155" y="409189"/>
                  <a:pt x="1099868" y="406103"/>
                </a:cubicBezTo>
                <a:cubicBezTo>
                  <a:pt x="1101582" y="403359"/>
                  <a:pt x="1105353" y="385529"/>
                  <a:pt x="1108438" y="366669"/>
                </a:cubicBezTo>
                <a:cubicBezTo>
                  <a:pt x="1111866" y="347810"/>
                  <a:pt x="1115293" y="329636"/>
                  <a:pt x="1115979" y="326207"/>
                </a:cubicBezTo>
                <a:cubicBezTo>
                  <a:pt x="1118378" y="318663"/>
                  <a:pt x="1124206" y="322092"/>
                  <a:pt x="1124206" y="331008"/>
                </a:cubicBezTo>
                <a:cubicBezTo>
                  <a:pt x="1124206" y="339237"/>
                  <a:pt x="1129690" y="339580"/>
                  <a:pt x="1133803" y="331693"/>
                </a:cubicBezTo>
                <a:cubicBezTo>
                  <a:pt x="1136203" y="327579"/>
                  <a:pt x="1135175" y="319692"/>
                  <a:pt x="1131747" y="308719"/>
                </a:cubicBezTo>
                <a:cubicBezTo>
                  <a:pt x="1126262" y="291917"/>
                  <a:pt x="1126262" y="291231"/>
                  <a:pt x="1137231" y="260713"/>
                </a:cubicBezTo>
                <a:cubicBezTo>
                  <a:pt x="1143058" y="243568"/>
                  <a:pt x="1149571" y="222651"/>
                  <a:pt x="1151628" y="214079"/>
                </a:cubicBezTo>
                <a:cubicBezTo>
                  <a:pt x="1156427" y="195562"/>
                  <a:pt x="1160540" y="190076"/>
                  <a:pt x="1169795" y="190076"/>
                </a:cubicBezTo>
                <a:cubicBezTo>
                  <a:pt x="1176308" y="190076"/>
                  <a:pt x="1176308" y="191447"/>
                  <a:pt x="1173566" y="213050"/>
                </a:cubicBezTo>
                <a:cubicBezTo>
                  <a:pt x="1170481" y="237053"/>
                  <a:pt x="1170138" y="275801"/>
                  <a:pt x="1172195" y="335808"/>
                </a:cubicBezTo>
                <a:cubicBezTo>
                  <a:pt x="1173223" y="370098"/>
                  <a:pt x="1173223" y="370441"/>
                  <a:pt x="1160883" y="392730"/>
                </a:cubicBezTo>
                <a:cubicBezTo>
                  <a:pt x="1149571" y="412961"/>
                  <a:pt x="1148200" y="418104"/>
                  <a:pt x="1148200" y="439707"/>
                </a:cubicBezTo>
                <a:cubicBezTo>
                  <a:pt x="1148200" y="453080"/>
                  <a:pt x="1149914" y="465081"/>
                  <a:pt x="1151628" y="466110"/>
                </a:cubicBezTo>
                <a:cubicBezTo>
                  <a:pt x="1153685" y="467482"/>
                  <a:pt x="1155056" y="463710"/>
                  <a:pt x="1155056" y="457881"/>
                </a:cubicBezTo>
                <a:cubicBezTo>
                  <a:pt x="1155056" y="446565"/>
                  <a:pt x="1160540" y="443136"/>
                  <a:pt x="1162597" y="453423"/>
                </a:cubicBezTo>
                <a:cubicBezTo>
                  <a:pt x="1163282" y="456509"/>
                  <a:pt x="1162254" y="465767"/>
                  <a:pt x="1160540" y="473997"/>
                </a:cubicBezTo>
                <a:cubicBezTo>
                  <a:pt x="1158141" y="485313"/>
                  <a:pt x="1156084" y="488056"/>
                  <a:pt x="1151285" y="486684"/>
                </a:cubicBezTo>
                <a:cubicBezTo>
                  <a:pt x="1146486" y="484970"/>
                  <a:pt x="1145115" y="487713"/>
                  <a:pt x="1143401" y="501086"/>
                </a:cubicBezTo>
                <a:cubicBezTo>
                  <a:pt x="1142030" y="510001"/>
                  <a:pt x="1142716" y="525775"/>
                  <a:pt x="1144772" y="536062"/>
                </a:cubicBezTo>
                <a:cubicBezTo>
                  <a:pt x="1148886" y="558350"/>
                  <a:pt x="1148886" y="556979"/>
                  <a:pt x="1145115" y="556979"/>
                </a:cubicBezTo>
                <a:cubicBezTo>
                  <a:pt x="1143401" y="556979"/>
                  <a:pt x="1141002" y="549435"/>
                  <a:pt x="1139631" y="539834"/>
                </a:cubicBezTo>
                <a:cubicBezTo>
                  <a:pt x="1136888" y="519260"/>
                  <a:pt x="1133118" y="515831"/>
                  <a:pt x="1127976" y="529547"/>
                </a:cubicBezTo>
                <a:cubicBezTo>
                  <a:pt x="1124206" y="540862"/>
                  <a:pt x="1118721" y="542920"/>
                  <a:pt x="1116322" y="534004"/>
                </a:cubicBezTo>
                <a:cubicBezTo>
                  <a:pt x="1115293" y="530575"/>
                  <a:pt x="1114265" y="533319"/>
                  <a:pt x="1113922" y="539834"/>
                </a:cubicBezTo>
                <a:cubicBezTo>
                  <a:pt x="1113237" y="546349"/>
                  <a:pt x="1111180" y="531947"/>
                  <a:pt x="1109123" y="507258"/>
                </a:cubicBezTo>
                <a:cubicBezTo>
                  <a:pt x="1106724" y="480855"/>
                  <a:pt x="1103982" y="463024"/>
                  <a:pt x="1101925" y="463710"/>
                </a:cubicBezTo>
                <a:cubicBezTo>
                  <a:pt x="1100211" y="464396"/>
                  <a:pt x="1097469" y="461310"/>
                  <a:pt x="1096098" y="456852"/>
                </a:cubicBezTo>
                <a:cubicBezTo>
                  <a:pt x="1094727" y="452394"/>
                  <a:pt x="1094384" y="469196"/>
                  <a:pt x="1095070" y="493542"/>
                </a:cubicBezTo>
                <a:cubicBezTo>
                  <a:pt x="1096783" y="542577"/>
                  <a:pt x="1094384" y="542234"/>
                  <a:pt x="1084786" y="492856"/>
                </a:cubicBezTo>
                <a:cubicBezTo>
                  <a:pt x="1081701" y="475368"/>
                  <a:pt x="1077588" y="460967"/>
                  <a:pt x="1075874" y="460967"/>
                </a:cubicBezTo>
                <a:cubicBezTo>
                  <a:pt x="1074160" y="460967"/>
                  <a:pt x="1073475" y="466796"/>
                  <a:pt x="1074503" y="473997"/>
                </a:cubicBezTo>
                <a:cubicBezTo>
                  <a:pt x="1075874" y="486684"/>
                  <a:pt x="1081016" y="543948"/>
                  <a:pt x="1084786" y="588525"/>
                </a:cubicBezTo>
                <a:cubicBezTo>
                  <a:pt x="1086843" y="616986"/>
                  <a:pt x="1081016" y="620072"/>
                  <a:pt x="1077931" y="592297"/>
                </a:cubicBezTo>
                <a:cubicBezTo>
                  <a:pt x="1076902" y="581325"/>
                  <a:pt x="1074846" y="567951"/>
                  <a:pt x="1073817" y="562122"/>
                </a:cubicBezTo>
                <a:cubicBezTo>
                  <a:pt x="1072103" y="553207"/>
                  <a:pt x="1071418" y="552864"/>
                  <a:pt x="1069361" y="558693"/>
                </a:cubicBezTo>
                <a:cubicBezTo>
                  <a:pt x="1065248" y="569666"/>
                  <a:pt x="1062506" y="615957"/>
                  <a:pt x="1059078" y="728429"/>
                </a:cubicBezTo>
                <a:cubicBezTo>
                  <a:pt x="1055650" y="836099"/>
                  <a:pt x="1055993" y="845700"/>
                  <a:pt x="1064905" y="915309"/>
                </a:cubicBezTo>
                <a:cubicBezTo>
                  <a:pt x="1071418" y="966744"/>
                  <a:pt x="1074160" y="1291471"/>
                  <a:pt x="1068333" y="1321646"/>
                </a:cubicBezTo>
                <a:cubicBezTo>
                  <a:pt x="1066276" y="1331933"/>
                  <a:pt x="1064905" y="1349764"/>
                  <a:pt x="1065248" y="1361079"/>
                </a:cubicBezTo>
                <a:cubicBezTo>
                  <a:pt x="1065591" y="1388168"/>
                  <a:pt x="1065591" y="1400856"/>
                  <a:pt x="1064905" y="1475608"/>
                </a:cubicBezTo>
                <a:cubicBezTo>
                  <a:pt x="1064220" y="1522585"/>
                  <a:pt x="1063191" y="1539044"/>
                  <a:pt x="1060106" y="1540073"/>
                </a:cubicBezTo>
                <a:cubicBezTo>
                  <a:pt x="1056679" y="1541445"/>
                  <a:pt x="1055650" y="1568191"/>
                  <a:pt x="1055650" y="1659402"/>
                </a:cubicBezTo>
                <a:cubicBezTo>
                  <a:pt x="1055650" y="1726954"/>
                  <a:pt x="1054279" y="1778046"/>
                  <a:pt x="1052565" y="1779074"/>
                </a:cubicBezTo>
                <a:cubicBezTo>
                  <a:pt x="1050851" y="1780446"/>
                  <a:pt x="1048452" y="1769816"/>
                  <a:pt x="1047081" y="1755757"/>
                </a:cubicBezTo>
                <a:cubicBezTo>
                  <a:pt x="1044338" y="1725582"/>
                  <a:pt x="1038511" y="1713580"/>
                  <a:pt x="1038511" y="1737583"/>
                </a:cubicBezTo>
                <a:cubicBezTo>
                  <a:pt x="1038511" y="1746499"/>
                  <a:pt x="1037140" y="1753700"/>
                  <a:pt x="1035083" y="1753700"/>
                </a:cubicBezTo>
                <a:cubicBezTo>
                  <a:pt x="1030970" y="1753700"/>
                  <a:pt x="1030970" y="1754728"/>
                  <a:pt x="1029942" y="1674490"/>
                </a:cubicBezTo>
                <a:cubicBezTo>
                  <a:pt x="1028913" y="1613111"/>
                  <a:pt x="1029256" y="1610710"/>
                  <a:pt x="1035426" y="1612082"/>
                </a:cubicBezTo>
                <a:cubicBezTo>
                  <a:pt x="1041253" y="1613797"/>
                  <a:pt x="1041596" y="1613111"/>
                  <a:pt x="1037826" y="1602824"/>
                </a:cubicBezTo>
                <a:cubicBezTo>
                  <a:pt x="1035083" y="1594251"/>
                  <a:pt x="1035083" y="1588765"/>
                  <a:pt x="1038168" y="1580535"/>
                </a:cubicBezTo>
                <a:cubicBezTo>
                  <a:pt x="1042625" y="1567848"/>
                  <a:pt x="1043996" y="1410800"/>
                  <a:pt x="1040225" y="1359708"/>
                </a:cubicBezTo>
                <a:cubicBezTo>
                  <a:pt x="1037826" y="1331247"/>
                  <a:pt x="1037140" y="1328161"/>
                  <a:pt x="1033027" y="1333647"/>
                </a:cubicBezTo>
                <a:cubicBezTo>
                  <a:pt x="1030285" y="1337076"/>
                  <a:pt x="1028228" y="1344277"/>
                  <a:pt x="1028228" y="1349764"/>
                </a:cubicBezTo>
                <a:cubicBezTo>
                  <a:pt x="1028228" y="1360393"/>
                  <a:pt x="1023429" y="1362794"/>
                  <a:pt x="1020001" y="1353878"/>
                </a:cubicBezTo>
                <a:cubicBezTo>
                  <a:pt x="1018630" y="1350792"/>
                  <a:pt x="1020001" y="1345649"/>
                  <a:pt x="1022743" y="1342563"/>
                </a:cubicBezTo>
                <a:cubicBezTo>
                  <a:pt x="1030970" y="1333304"/>
                  <a:pt x="1032341" y="1321989"/>
                  <a:pt x="1029942" y="1290099"/>
                </a:cubicBezTo>
                <a:cubicBezTo>
                  <a:pt x="1027200" y="1255123"/>
                  <a:pt x="1026171" y="1254094"/>
                  <a:pt x="1021715" y="1280155"/>
                </a:cubicBezTo>
                <a:cubicBezTo>
                  <a:pt x="1021372" y="1281184"/>
                  <a:pt x="1019316" y="1279126"/>
                  <a:pt x="1016574" y="1275354"/>
                </a:cubicBezTo>
                <a:cubicBezTo>
                  <a:pt x="1012460" y="1269525"/>
                  <a:pt x="1012117" y="1269525"/>
                  <a:pt x="1010061" y="1277412"/>
                </a:cubicBezTo>
                <a:cubicBezTo>
                  <a:pt x="1009032" y="1281869"/>
                  <a:pt x="1009375" y="1291813"/>
                  <a:pt x="1011089" y="1299014"/>
                </a:cubicBezTo>
                <a:cubicBezTo>
                  <a:pt x="1012803" y="1306558"/>
                  <a:pt x="1013146" y="1314102"/>
                  <a:pt x="1012117" y="1315816"/>
                </a:cubicBezTo>
                <a:cubicBezTo>
                  <a:pt x="1010404" y="1318560"/>
                  <a:pt x="1007661" y="1395712"/>
                  <a:pt x="1007661" y="1434460"/>
                </a:cubicBezTo>
                <a:cubicBezTo>
                  <a:pt x="1007661" y="1447147"/>
                  <a:pt x="1006976" y="1448862"/>
                  <a:pt x="1002520" y="1445090"/>
                </a:cubicBezTo>
                <a:cubicBezTo>
                  <a:pt x="999777" y="1442689"/>
                  <a:pt x="997378" y="1436174"/>
                  <a:pt x="997378" y="1430345"/>
                </a:cubicBezTo>
                <a:cubicBezTo>
                  <a:pt x="997378" y="1424516"/>
                  <a:pt x="996692" y="1420744"/>
                  <a:pt x="995664" y="1421773"/>
                </a:cubicBezTo>
                <a:cubicBezTo>
                  <a:pt x="990180" y="1427259"/>
                  <a:pt x="988123" y="1550703"/>
                  <a:pt x="993607" y="1560647"/>
                </a:cubicBezTo>
                <a:cubicBezTo>
                  <a:pt x="996350" y="1566133"/>
                  <a:pt x="996007" y="1570934"/>
                  <a:pt x="991894" y="1581221"/>
                </a:cubicBezTo>
                <a:cubicBezTo>
                  <a:pt x="986752" y="1592880"/>
                  <a:pt x="986409" y="1606939"/>
                  <a:pt x="988466" y="1702265"/>
                </a:cubicBezTo>
                <a:cubicBezTo>
                  <a:pt x="989837" y="1761586"/>
                  <a:pt x="992236" y="1831881"/>
                  <a:pt x="994293" y="1858284"/>
                </a:cubicBezTo>
                <a:cubicBezTo>
                  <a:pt x="999092" y="1924807"/>
                  <a:pt x="1001149" y="2031449"/>
                  <a:pt x="997721" y="2022876"/>
                </a:cubicBezTo>
                <a:cubicBezTo>
                  <a:pt x="992922" y="2011218"/>
                  <a:pt x="989151" y="1968355"/>
                  <a:pt x="990865" y="1939209"/>
                </a:cubicBezTo>
                <a:cubicBezTo>
                  <a:pt x="990865" y="1935094"/>
                  <a:pt x="989494" y="1929607"/>
                  <a:pt x="987780" y="1927893"/>
                </a:cubicBezTo>
                <a:cubicBezTo>
                  <a:pt x="985381" y="1925493"/>
                  <a:pt x="982981" y="1932694"/>
                  <a:pt x="980239" y="1950181"/>
                </a:cubicBezTo>
                <a:cubicBezTo>
                  <a:pt x="977154" y="1969041"/>
                  <a:pt x="974755" y="1975556"/>
                  <a:pt x="971327" y="1974184"/>
                </a:cubicBezTo>
                <a:cubicBezTo>
                  <a:pt x="965842" y="1972127"/>
                  <a:pt x="962072" y="1989615"/>
                  <a:pt x="963786" y="2010875"/>
                </a:cubicBezTo>
                <a:lnTo>
                  <a:pt x="964814" y="2026305"/>
                </a:lnTo>
                <a:lnTo>
                  <a:pt x="967556" y="2009160"/>
                </a:lnTo>
                <a:cubicBezTo>
                  <a:pt x="972698" y="1978642"/>
                  <a:pt x="975097" y="1981042"/>
                  <a:pt x="976811" y="2017733"/>
                </a:cubicBezTo>
                <a:cubicBezTo>
                  <a:pt x="978182" y="2037621"/>
                  <a:pt x="979211" y="2045851"/>
                  <a:pt x="979554" y="2035906"/>
                </a:cubicBezTo>
                <a:cubicBezTo>
                  <a:pt x="980239" y="2015675"/>
                  <a:pt x="982981" y="2006760"/>
                  <a:pt x="987437" y="2009503"/>
                </a:cubicBezTo>
                <a:cubicBezTo>
                  <a:pt x="989151" y="2010532"/>
                  <a:pt x="990522" y="2029048"/>
                  <a:pt x="990522" y="2050651"/>
                </a:cubicBezTo>
                <a:cubicBezTo>
                  <a:pt x="990522" y="2080141"/>
                  <a:pt x="991551" y="2089742"/>
                  <a:pt x="994979" y="2089742"/>
                </a:cubicBezTo>
                <a:cubicBezTo>
                  <a:pt x="998064" y="2089742"/>
                  <a:pt x="998749" y="2085627"/>
                  <a:pt x="998064" y="2076026"/>
                </a:cubicBezTo>
                <a:cubicBezTo>
                  <a:pt x="997035" y="2065053"/>
                  <a:pt x="997721" y="2062310"/>
                  <a:pt x="1002177" y="2062310"/>
                </a:cubicBezTo>
                <a:cubicBezTo>
                  <a:pt x="1006976" y="2062310"/>
                  <a:pt x="1007661" y="2068825"/>
                  <a:pt x="1007661" y="2112030"/>
                </a:cubicBezTo>
                <a:cubicBezTo>
                  <a:pt x="1007661" y="2150778"/>
                  <a:pt x="1006633" y="2161751"/>
                  <a:pt x="1003205" y="2161751"/>
                </a:cubicBezTo>
                <a:cubicBezTo>
                  <a:pt x="996692" y="2161751"/>
                  <a:pt x="996007" y="2187125"/>
                  <a:pt x="1002177" y="2193298"/>
                </a:cubicBezTo>
                <a:cubicBezTo>
                  <a:pt x="1005262" y="2196384"/>
                  <a:pt x="1008004" y="2208728"/>
                  <a:pt x="1009375" y="2223816"/>
                </a:cubicBezTo>
                <a:cubicBezTo>
                  <a:pt x="1010404" y="2237875"/>
                  <a:pt x="1012117" y="2257420"/>
                  <a:pt x="1013146" y="2267707"/>
                </a:cubicBezTo>
                <a:cubicBezTo>
                  <a:pt x="1014517" y="2278680"/>
                  <a:pt x="1013831" y="2285195"/>
                  <a:pt x="1011775" y="2283823"/>
                </a:cubicBezTo>
                <a:cubicBezTo>
                  <a:pt x="1010061" y="2282794"/>
                  <a:pt x="1007661" y="2266335"/>
                  <a:pt x="1006633" y="2247133"/>
                </a:cubicBezTo>
                <a:cubicBezTo>
                  <a:pt x="1005605" y="2227930"/>
                  <a:pt x="1003205" y="2210785"/>
                  <a:pt x="1001149" y="2208728"/>
                </a:cubicBezTo>
                <a:cubicBezTo>
                  <a:pt x="995664" y="2203242"/>
                  <a:pt x="992579" y="2221758"/>
                  <a:pt x="997035" y="2234446"/>
                </a:cubicBezTo>
                <a:cubicBezTo>
                  <a:pt x="999777" y="2241989"/>
                  <a:pt x="999777" y="2246104"/>
                  <a:pt x="997721" y="2246790"/>
                </a:cubicBezTo>
                <a:cubicBezTo>
                  <a:pt x="995321" y="2247476"/>
                  <a:pt x="994979" y="2255705"/>
                  <a:pt x="996350" y="2267707"/>
                </a:cubicBezTo>
                <a:cubicBezTo>
                  <a:pt x="998406" y="2287595"/>
                  <a:pt x="992922" y="2312627"/>
                  <a:pt x="986752" y="2312627"/>
                </a:cubicBezTo>
                <a:cubicBezTo>
                  <a:pt x="985038" y="2312627"/>
                  <a:pt x="984010" y="2311598"/>
                  <a:pt x="984352" y="2310226"/>
                </a:cubicBezTo>
                <a:cubicBezTo>
                  <a:pt x="985381" y="2306112"/>
                  <a:pt x="976469" y="2188497"/>
                  <a:pt x="974412" y="2178896"/>
                </a:cubicBezTo>
                <a:lnTo>
                  <a:pt x="972698" y="2170323"/>
                </a:lnTo>
                <a:lnTo>
                  <a:pt x="969270" y="2178896"/>
                </a:lnTo>
                <a:cubicBezTo>
                  <a:pt x="967556" y="2183353"/>
                  <a:pt x="966528" y="2200498"/>
                  <a:pt x="966871" y="2216615"/>
                </a:cubicBezTo>
                <a:cubicBezTo>
                  <a:pt x="967214" y="2232731"/>
                  <a:pt x="966528" y="2259820"/>
                  <a:pt x="965500" y="2276622"/>
                </a:cubicBezTo>
                <a:cubicBezTo>
                  <a:pt x="964814" y="2293767"/>
                  <a:pt x="963786" y="2310912"/>
                  <a:pt x="963443" y="2315370"/>
                </a:cubicBezTo>
                <a:cubicBezTo>
                  <a:pt x="963100" y="2321885"/>
                  <a:pt x="961729" y="2322914"/>
                  <a:pt x="956245" y="2321199"/>
                </a:cubicBezTo>
                <a:cubicBezTo>
                  <a:pt x="948018" y="2318456"/>
                  <a:pt x="948018" y="2317427"/>
                  <a:pt x="954531" y="2353775"/>
                </a:cubicBezTo>
                <a:cubicBezTo>
                  <a:pt x="961044" y="2390122"/>
                  <a:pt x="960701" y="2401095"/>
                  <a:pt x="954188" y="2382578"/>
                </a:cubicBezTo>
                <a:cubicBezTo>
                  <a:pt x="951103" y="2374349"/>
                  <a:pt x="946304" y="2367491"/>
                  <a:pt x="942534" y="2366462"/>
                </a:cubicBezTo>
                <a:cubicBezTo>
                  <a:pt x="938077" y="2365433"/>
                  <a:pt x="935678" y="2360290"/>
                  <a:pt x="933964" y="2348631"/>
                </a:cubicBezTo>
                <a:cubicBezTo>
                  <a:pt x="930879" y="2330115"/>
                  <a:pt x="934307" y="2301311"/>
                  <a:pt x="939106" y="2299597"/>
                </a:cubicBezTo>
                <a:cubicBezTo>
                  <a:pt x="941162" y="2298911"/>
                  <a:pt x="942534" y="2296168"/>
                  <a:pt x="942534" y="2293424"/>
                </a:cubicBezTo>
                <a:cubicBezTo>
                  <a:pt x="942534" y="2290681"/>
                  <a:pt x="940477" y="2289652"/>
                  <a:pt x="937392" y="2290681"/>
                </a:cubicBezTo>
                <a:cubicBezTo>
                  <a:pt x="932936" y="2292396"/>
                  <a:pt x="932250" y="2287252"/>
                  <a:pt x="932250" y="2257420"/>
                </a:cubicBezTo>
                <a:cubicBezTo>
                  <a:pt x="932250" y="2231017"/>
                  <a:pt x="931222" y="2223130"/>
                  <a:pt x="928480" y="2226902"/>
                </a:cubicBezTo>
                <a:cubicBezTo>
                  <a:pt x="925737" y="2230674"/>
                  <a:pt x="925395" y="2228273"/>
                  <a:pt x="927451" y="2218329"/>
                </a:cubicBezTo>
                <a:cubicBezTo>
                  <a:pt x="930536" y="2200841"/>
                  <a:pt x="931565" y="2130890"/>
                  <a:pt x="928822" y="2130890"/>
                </a:cubicBezTo>
                <a:cubicBezTo>
                  <a:pt x="927451" y="2130890"/>
                  <a:pt x="924709" y="2134662"/>
                  <a:pt x="922652" y="2139462"/>
                </a:cubicBezTo>
                <a:cubicBezTo>
                  <a:pt x="919567" y="2145977"/>
                  <a:pt x="919567" y="2150092"/>
                  <a:pt x="922652" y="2156607"/>
                </a:cubicBezTo>
                <a:cubicBezTo>
                  <a:pt x="925395" y="2163122"/>
                  <a:pt x="925395" y="2166208"/>
                  <a:pt x="921624" y="2170666"/>
                </a:cubicBezTo>
                <a:cubicBezTo>
                  <a:pt x="918196" y="2175124"/>
                  <a:pt x="916825" y="2188154"/>
                  <a:pt x="916825" y="2219701"/>
                </a:cubicBezTo>
                <a:cubicBezTo>
                  <a:pt x="916482" y="2243361"/>
                  <a:pt x="915454" y="2290681"/>
                  <a:pt x="914083" y="2324628"/>
                </a:cubicBezTo>
                <a:cubicBezTo>
                  <a:pt x="908256" y="2465560"/>
                  <a:pt x="908256" y="2467275"/>
                  <a:pt x="915454" y="2465217"/>
                </a:cubicBezTo>
                <a:cubicBezTo>
                  <a:pt x="921624" y="2463160"/>
                  <a:pt x="921967" y="2464874"/>
                  <a:pt x="921967" y="2488877"/>
                </a:cubicBezTo>
                <a:cubicBezTo>
                  <a:pt x="921967" y="2503965"/>
                  <a:pt x="920596" y="2514938"/>
                  <a:pt x="918539" y="2514938"/>
                </a:cubicBezTo>
                <a:cubicBezTo>
                  <a:pt x="916825" y="2514938"/>
                  <a:pt x="915111" y="2506022"/>
                  <a:pt x="915111" y="2495392"/>
                </a:cubicBezTo>
                <a:cubicBezTo>
                  <a:pt x="915111" y="2484763"/>
                  <a:pt x="914083" y="2477219"/>
                  <a:pt x="912712" y="2478590"/>
                </a:cubicBezTo>
                <a:cubicBezTo>
                  <a:pt x="907913" y="2483048"/>
                  <a:pt x="905856" y="2526596"/>
                  <a:pt x="908941" y="2546485"/>
                </a:cubicBezTo>
                <a:cubicBezTo>
                  <a:pt x="911684" y="2561915"/>
                  <a:pt x="911341" y="2569459"/>
                  <a:pt x="906542" y="2583175"/>
                </a:cubicBezTo>
                <a:cubicBezTo>
                  <a:pt x="903457" y="2592433"/>
                  <a:pt x="899001" y="2601691"/>
                  <a:pt x="896601" y="2603749"/>
                </a:cubicBezTo>
                <a:cubicBezTo>
                  <a:pt x="893174" y="2606492"/>
                  <a:pt x="892488" y="2593462"/>
                  <a:pt x="892145" y="2539627"/>
                </a:cubicBezTo>
                <a:cubicBezTo>
                  <a:pt x="891802" y="2452187"/>
                  <a:pt x="891460" y="2448072"/>
                  <a:pt x="888717" y="2451158"/>
                </a:cubicBezTo>
                <a:cubicBezTo>
                  <a:pt x="887346" y="2452530"/>
                  <a:pt x="885632" y="2478590"/>
                  <a:pt x="884947" y="2509108"/>
                </a:cubicBezTo>
                <a:cubicBezTo>
                  <a:pt x="883576" y="2580089"/>
                  <a:pt x="881862" y="2603749"/>
                  <a:pt x="878434" y="2614379"/>
                </a:cubicBezTo>
                <a:cubicBezTo>
                  <a:pt x="876720" y="2619179"/>
                  <a:pt x="876377" y="2631524"/>
                  <a:pt x="877406" y="2641811"/>
                </a:cubicBezTo>
                <a:cubicBezTo>
                  <a:pt x="879120" y="2659299"/>
                  <a:pt x="879805" y="2660670"/>
                  <a:pt x="888717" y="2661699"/>
                </a:cubicBezTo>
                <a:lnTo>
                  <a:pt x="898315" y="2662728"/>
                </a:lnTo>
                <a:lnTo>
                  <a:pt x="895916" y="2642154"/>
                </a:lnTo>
                <a:cubicBezTo>
                  <a:pt x="894202" y="2624666"/>
                  <a:pt x="894545" y="2620551"/>
                  <a:pt x="900715" y="2612664"/>
                </a:cubicBezTo>
                <a:lnTo>
                  <a:pt x="907570" y="2603749"/>
                </a:lnTo>
                <a:lnTo>
                  <a:pt x="913397" y="2623637"/>
                </a:lnTo>
                <a:cubicBezTo>
                  <a:pt x="916482" y="2634610"/>
                  <a:pt x="919567" y="2646268"/>
                  <a:pt x="920596" y="2649697"/>
                </a:cubicBezTo>
                <a:cubicBezTo>
                  <a:pt x="924024" y="2661356"/>
                  <a:pt x="912712" y="2655527"/>
                  <a:pt x="907227" y="2642839"/>
                </a:cubicBezTo>
                <a:cubicBezTo>
                  <a:pt x="904142" y="2635639"/>
                  <a:pt x="902429" y="2633581"/>
                  <a:pt x="903457" y="2638039"/>
                </a:cubicBezTo>
                <a:cubicBezTo>
                  <a:pt x="908941" y="2659984"/>
                  <a:pt x="902429" y="2685016"/>
                  <a:pt x="894545" y="2672672"/>
                </a:cubicBezTo>
                <a:cubicBezTo>
                  <a:pt x="891802" y="2668557"/>
                  <a:pt x="891117" y="2668900"/>
                  <a:pt x="891117" y="2675072"/>
                </a:cubicBezTo>
                <a:cubicBezTo>
                  <a:pt x="891117" y="2679530"/>
                  <a:pt x="888032" y="2687759"/>
                  <a:pt x="884261" y="2693932"/>
                </a:cubicBezTo>
                <a:cubicBezTo>
                  <a:pt x="880491" y="2700104"/>
                  <a:pt x="877749" y="2708333"/>
                  <a:pt x="877749" y="2712105"/>
                </a:cubicBezTo>
                <a:cubicBezTo>
                  <a:pt x="878091" y="2717935"/>
                  <a:pt x="878434" y="2717935"/>
                  <a:pt x="879805" y="2713134"/>
                </a:cubicBezTo>
                <a:cubicBezTo>
                  <a:pt x="880491" y="2709705"/>
                  <a:pt x="882890" y="2706962"/>
                  <a:pt x="884604" y="2706962"/>
                </a:cubicBezTo>
                <a:cubicBezTo>
                  <a:pt x="889060" y="2706962"/>
                  <a:pt x="888375" y="2720335"/>
                  <a:pt x="882547" y="2736108"/>
                </a:cubicBezTo>
                <a:cubicBezTo>
                  <a:pt x="876720" y="2752567"/>
                  <a:pt x="876035" y="2789258"/>
                  <a:pt x="881176" y="2800916"/>
                </a:cubicBezTo>
                <a:cubicBezTo>
                  <a:pt x="884604" y="2808117"/>
                  <a:pt x="886661" y="2809146"/>
                  <a:pt x="896601" y="2807431"/>
                </a:cubicBezTo>
                <a:lnTo>
                  <a:pt x="908256" y="2805374"/>
                </a:lnTo>
                <a:lnTo>
                  <a:pt x="908256" y="2831777"/>
                </a:lnTo>
                <a:cubicBezTo>
                  <a:pt x="908256" y="2848579"/>
                  <a:pt x="909627" y="2857495"/>
                  <a:pt x="911684" y="2856123"/>
                </a:cubicBezTo>
                <a:cubicBezTo>
                  <a:pt x="913740" y="2855095"/>
                  <a:pt x="915111" y="2855780"/>
                  <a:pt x="915111" y="2857495"/>
                </a:cubicBezTo>
                <a:cubicBezTo>
                  <a:pt x="915111" y="2863667"/>
                  <a:pt x="921281" y="2861610"/>
                  <a:pt x="922995" y="2855437"/>
                </a:cubicBezTo>
                <a:cubicBezTo>
                  <a:pt x="924024" y="2850980"/>
                  <a:pt x="924709" y="2851323"/>
                  <a:pt x="925052" y="2857152"/>
                </a:cubicBezTo>
                <a:cubicBezTo>
                  <a:pt x="925052" y="2861610"/>
                  <a:pt x="922995" y="2869839"/>
                  <a:pt x="919910" y="2875669"/>
                </a:cubicBezTo>
                <a:cubicBezTo>
                  <a:pt x="915454" y="2884241"/>
                  <a:pt x="915111" y="2888013"/>
                  <a:pt x="918196" y="2892814"/>
                </a:cubicBezTo>
                <a:cubicBezTo>
                  <a:pt x="923338" y="2901386"/>
                  <a:pt x="922995" y="2909273"/>
                  <a:pt x="917168" y="2909273"/>
                </a:cubicBezTo>
                <a:cubicBezTo>
                  <a:pt x="914426" y="2909273"/>
                  <a:pt x="911684" y="2905844"/>
                  <a:pt x="910998" y="2901729"/>
                </a:cubicBezTo>
                <a:cubicBezTo>
                  <a:pt x="910312" y="2897271"/>
                  <a:pt x="909627" y="2906872"/>
                  <a:pt x="909284" y="2922989"/>
                </a:cubicBezTo>
                <a:cubicBezTo>
                  <a:pt x="908941" y="2940477"/>
                  <a:pt x="910655" y="2956250"/>
                  <a:pt x="913055" y="2962422"/>
                </a:cubicBezTo>
                <a:cubicBezTo>
                  <a:pt x="917854" y="2973395"/>
                  <a:pt x="924024" y="3007685"/>
                  <a:pt x="929508" y="3051576"/>
                </a:cubicBezTo>
                <a:cubicBezTo>
                  <a:pt x="934307" y="3093410"/>
                  <a:pt x="938420" y="3197652"/>
                  <a:pt x="935335" y="3209310"/>
                </a:cubicBezTo>
                <a:cubicBezTo>
                  <a:pt x="931907" y="3223369"/>
                  <a:pt x="929851" y="3348185"/>
                  <a:pt x="933279" y="3348185"/>
                </a:cubicBezTo>
                <a:cubicBezTo>
                  <a:pt x="934650" y="3348185"/>
                  <a:pt x="935335" y="3344756"/>
                  <a:pt x="934307" y="3340641"/>
                </a:cubicBezTo>
                <a:cubicBezTo>
                  <a:pt x="932593" y="3330011"/>
                  <a:pt x="937735" y="3317324"/>
                  <a:pt x="943562" y="3317324"/>
                </a:cubicBezTo>
                <a:cubicBezTo>
                  <a:pt x="950760" y="3317324"/>
                  <a:pt x="953502" y="3292635"/>
                  <a:pt x="949389" y="3269318"/>
                </a:cubicBezTo>
                <a:cubicBezTo>
                  <a:pt x="946647" y="3253544"/>
                  <a:pt x="946990" y="3243943"/>
                  <a:pt x="951103" y="3224055"/>
                </a:cubicBezTo>
                <a:cubicBezTo>
                  <a:pt x="953845" y="3210339"/>
                  <a:pt x="956245" y="3195594"/>
                  <a:pt x="956245" y="3191822"/>
                </a:cubicBezTo>
                <a:cubicBezTo>
                  <a:pt x="956245" y="3187708"/>
                  <a:pt x="959330" y="3180507"/>
                  <a:pt x="963100" y="3175706"/>
                </a:cubicBezTo>
                <a:cubicBezTo>
                  <a:pt x="969956" y="3167134"/>
                  <a:pt x="969956" y="3167134"/>
                  <a:pt x="963100" y="3165419"/>
                </a:cubicBezTo>
                <a:cubicBezTo>
                  <a:pt x="957959" y="3164047"/>
                  <a:pt x="956245" y="3160618"/>
                  <a:pt x="956245" y="3153075"/>
                </a:cubicBezTo>
                <a:cubicBezTo>
                  <a:pt x="956245" y="3147245"/>
                  <a:pt x="957959" y="3142445"/>
                  <a:pt x="959672" y="3142445"/>
                </a:cubicBezTo>
                <a:cubicBezTo>
                  <a:pt x="961729" y="3142445"/>
                  <a:pt x="963100" y="3145188"/>
                  <a:pt x="963100" y="3148960"/>
                </a:cubicBezTo>
                <a:cubicBezTo>
                  <a:pt x="963100" y="3152732"/>
                  <a:pt x="967214" y="3156847"/>
                  <a:pt x="973384" y="3159590"/>
                </a:cubicBezTo>
                <a:cubicBezTo>
                  <a:pt x="983324" y="3163705"/>
                  <a:pt x="987437" y="3169877"/>
                  <a:pt x="979896" y="3169877"/>
                </a:cubicBezTo>
                <a:cubicBezTo>
                  <a:pt x="977497" y="3169877"/>
                  <a:pt x="976811" y="3175020"/>
                  <a:pt x="978525" y="3184621"/>
                </a:cubicBezTo>
                <a:cubicBezTo>
                  <a:pt x="980239" y="3197652"/>
                  <a:pt x="979896" y="3198337"/>
                  <a:pt x="975440" y="3192851"/>
                </a:cubicBezTo>
                <a:cubicBezTo>
                  <a:pt x="970641" y="3186679"/>
                  <a:pt x="964129" y="3190451"/>
                  <a:pt x="968242" y="3197309"/>
                </a:cubicBezTo>
                <a:cubicBezTo>
                  <a:pt x="969270" y="3199023"/>
                  <a:pt x="971670" y="3207253"/>
                  <a:pt x="973041" y="3215140"/>
                </a:cubicBezTo>
                <a:cubicBezTo>
                  <a:pt x="975440" y="3225769"/>
                  <a:pt x="976126" y="3227484"/>
                  <a:pt x="976469" y="3220626"/>
                </a:cubicBezTo>
                <a:cubicBezTo>
                  <a:pt x="976811" y="3213768"/>
                  <a:pt x="978182" y="3211711"/>
                  <a:pt x="981953" y="3213082"/>
                </a:cubicBezTo>
                <a:cubicBezTo>
                  <a:pt x="986066" y="3214797"/>
                  <a:pt x="987095" y="3211368"/>
                  <a:pt x="987437" y="3195251"/>
                </a:cubicBezTo>
                <a:cubicBezTo>
                  <a:pt x="987437" y="3162333"/>
                  <a:pt x="989151" y="3135930"/>
                  <a:pt x="993265" y="3096153"/>
                </a:cubicBezTo>
                <a:cubicBezTo>
                  <a:pt x="995321" y="3075579"/>
                  <a:pt x="996350" y="3035460"/>
                  <a:pt x="996007" y="3006999"/>
                </a:cubicBezTo>
                <a:cubicBezTo>
                  <a:pt x="994979" y="2957279"/>
                  <a:pt x="998406" y="2926418"/>
                  <a:pt x="1004576" y="2926418"/>
                </a:cubicBezTo>
                <a:cubicBezTo>
                  <a:pt x="1008690" y="2926418"/>
                  <a:pt x="1008347" y="2949392"/>
                  <a:pt x="1004234" y="2952135"/>
                </a:cubicBezTo>
                <a:cubicBezTo>
                  <a:pt x="1002177" y="2953507"/>
                  <a:pt x="1001834" y="2956250"/>
                  <a:pt x="1003891" y="2959679"/>
                </a:cubicBezTo>
                <a:cubicBezTo>
                  <a:pt x="1005605" y="2962765"/>
                  <a:pt x="1005947" y="2991569"/>
                  <a:pt x="1004919" y="3023801"/>
                </a:cubicBezTo>
                <a:cubicBezTo>
                  <a:pt x="1003205" y="3077980"/>
                  <a:pt x="1003548" y="3082094"/>
                  <a:pt x="1008690" y="3077637"/>
                </a:cubicBezTo>
                <a:cubicBezTo>
                  <a:pt x="1013489" y="3073865"/>
                  <a:pt x="1014517" y="3073865"/>
                  <a:pt x="1014517" y="3077637"/>
                </a:cubicBezTo>
                <a:cubicBezTo>
                  <a:pt x="1014517" y="3080380"/>
                  <a:pt x="1012117" y="3085523"/>
                  <a:pt x="1009375" y="3088952"/>
                </a:cubicBezTo>
                <a:cubicBezTo>
                  <a:pt x="1002520" y="3097868"/>
                  <a:pt x="1002862" y="3119470"/>
                  <a:pt x="1009718" y="3132501"/>
                </a:cubicBezTo>
                <a:cubicBezTo>
                  <a:pt x="1012803" y="3139016"/>
                  <a:pt x="1014174" y="3146560"/>
                  <a:pt x="1012803" y="3152732"/>
                </a:cubicBezTo>
                <a:cubicBezTo>
                  <a:pt x="1011089" y="3160276"/>
                  <a:pt x="1012460" y="3163362"/>
                  <a:pt x="1017945" y="3167476"/>
                </a:cubicBezTo>
                <a:cubicBezTo>
                  <a:pt x="1024800" y="3172277"/>
                  <a:pt x="1024800" y="3172620"/>
                  <a:pt x="1018630" y="3173992"/>
                </a:cubicBezTo>
                <a:cubicBezTo>
                  <a:pt x="1013146" y="3175706"/>
                  <a:pt x="1012460" y="3178106"/>
                  <a:pt x="1014517" y="3193880"/>
                </a:cubicBezTo>
                <a:cubicBezTo>
                  <a:pt x="1015888" y="3203824"/>
                  <a:pt x="1015545" y="3219597"/>
                  <a:pt x="1013831" y="3229541"/>
                </a:cubicBezTo>
                <a:cubicBezTo>
                  <a:pt x="1010404" y="3250115"/>
                  <a:pt x="1013489" y="3333783"/>
                  <a:pt x="1018287" y="3352985"/>
                </a:cubicBezTo>
                <a:cubicBezTo>
                  <a:pt x="1020344" y="3360186"/>
                  <a:pt x="1020687" y="3371845"/>
                  <a:pt x="1019659" y="3379046"/>
                </a:cubicBezTo>
                <a:cubicBezTo>
                  <a:pt x="1018287" y="3387618"/>
                  <a:pt x="1019316" y="3396191"/>
                  <a:pt x="1022401" y="3403735"/>
                </a:cubicBezTo>
                <a:cubicBezTo>
                  <a:pt x="1025143" y="3409907"/>
                  <a:pt x="1028571" y="3421565"/>
                  <a:pt x="1029599" y="3429795"/>
                </a:cubicBezTo>
                <a:cubicBezTo>
                  <a:pt x="1030627" y="3437682"/>
                  <a:pt x="1032684" y="3450712"/>
                  <a:pt x="1033712" y="3458941"/>
                </a:cubicBezTo>
                <a:cubicBezTo>
                  <a:pt x="1035083" y="3466828"/>
                  <a:pt x="1038168" y="3475058"/>
                  <a:pt x="1040911" y="3477458"/>
                </a:cubicBezTo>
                <a:cubicBezTo>
                  <a:pt x="1044338" y="3479858"/>
                  <a:pt x="1045024" y="3483973"/>
                  <a:pt x="1043653" y="3489117"/>
                </a:cubicBezTo>
                <a:cubicBezTo>
                  <a:pt x="1041253" y="3496660"/>
                  <a:pt x="1040911" y="3500089"/>
                  <a:pt x="1041939" y="3581357"/>
                </a:cubicBezTo>
                <a:cubicBezTo>
                  <a:pt x="1042625" y="3623876"/>
                  <a:pt x="1043310" y="3628334"/>
                  <a:pt x="1045710" y="3612561"/>
                </a:cubicBezTo>
                <a:cubicBezTo>
                  <a:pt x="1049480" y="3589586"/>
                  <a:pt x="1051537" y="3587186"/>
                  <a:pt x="1054279" y="3601588"/>
                </a:cubicBezTo>
                <a:cubicBezTo>
                  <a:pt x="1055650" y="3607760"/>
                  <a:pt x="1058735" y="3613589"/>
                  <a:pt x="1061135" y="3614618"/>
                </a:cubicBezTo>
                <a:cubicBezTo>
                  <a:pt x="1067305" y="3617018"/>
                  <a:pt x="1067305" y="3622505"/>
                  <a:pt x="1060792" y="3627305"/>
                </a:cubicBezTo>
                <a:cubicBezTo>
                  <a:pt x="1053251" y="3632792"/>
                  <a:pt x="1049137" y="3685941"/>
                  <a:pt x="1048795" y="3775781"/>
                </a:cubicBezTo>
                <a:cubicBezTo>
                  <a:pt x="1048795" y="3817615"/>
                  <a:pt x="1047423" y="3855334"/>
                  <a:pt x="1046052" y="3859792"/>
                </a:cubicBezTo>
                <a:cubicBezTo>
                  <a:pt x="1044338" y="3864249"/>
                  <a:pt x="1045024" y="3876594"/>
                  <a:pt x="1046738" y="3887566"/>
                </a:cubicBezTo>
                <a:cubicBezTo>
                  <a:pt x="1050166" y="3906426"/>
                  <a:pt x="1050851" y="3907112"/>
                  <a:pt x="1056336" y="3901625"/>
                </a:cubicBezTo>
                <a:cubicBezTo>
                  <a:pt x="1061820" y="3895796"/>
                  <a:pt x="1062506" y="3895796"/>
                  <a:pt x="1064562" y="3901625"/>
                </a:cubicBezTo>
                <a:cubicBezTo>
                  <a:pt x="1065933" y="3904711"/>
                  <a:pt x="1065248" y="3918427"/>
                  <a:pt x="1062849" y="3932143"/>
                </a:cubicBezTo>
                <a:cubicBezTo>
                  <a:pt x="1057707" y="3965405"/>
                  <a:pt x="1057364" y="4019583"/>
                  <a:pt x="1062163" y="4031584"/>
                </a:cubicBezTo>
                <a:cubicBezTo>
                  <a:pt x="1064220" y="4037071"/>
                  <a:pt x="1065933" y="4047015"/>
                  <a:pt x="1065933" y="4053873"/>
                </a:cubicBezTo>
                <a:cubicBezTo>
                  <a:pt x="1065933" y="4061074"/>
                  <a:pt x="1068333" y="4070332"/>
                  <a:pt x="1071418" y="4074447"/>
                </a:cubicBezTo>
                <a:cubicBezTo>
                  <a:pt x="1081701" y="4089192"/>
                  <a:pt x="1083758" y="4083362"/>
                  <a:pt x="1081701" y="4048729"/>
                </a:cubicBezTo>
                <a:cubicBezTo>
                  <a:pt x="1079987" y="4027470"/>
                  <a:pt x="1080330" y="4016497"/>
                  <a:pt x="1082387" y="4018554"/>
                </a:cubicBezTo>
                <a:cubicBezTo>
                  <a:pt x="1084101" y="4020612"/>
                  <a:pt x="1086500" y="4035699"/>
                  <a:pt x="1087871" y="4052158"/>
                </a:cubicBezTo>
                <a:cubicBezTo>
                  <a:pt x="1089928" y="4086106"/>
                  <a:pt x="1090956" y="4088849"/>
                  <a:pt x="1100554" y="4088849"/>
                </a:cubicBezTo>
                <a:cubicBezTo>
                  <a:pt x="1107067" y="4088849"/>
                  <a:pt x="1107410" y="4087477"/>
                  <a:pt x="1105353" y="4060731"/>
                </a:cubicBezTo>
                <a:cubicBezTo>
                  <a:pt x="1103982" y="4044958"/>
                  <a:pt x="1101582" y="4026784"/>
                  <a:pt x="1100211" y="4020269"/>
                </a:cubicBezTo>
                <a:cubicBezTo>
                  <a:pt x="1097469" y="4008953"/>
                  <a:pt x="1097469" y="4009296"/>
                  <a:pt x="1097126" y="4026441"/>
                </a:cubicBezTo>
                <a:cubicBezTo>
                  <a:pt x="1096441" y="4056959"/>
                  <a:pt x="1089928" y="4046672"/>
                  <a:pt x="1089585" y="4014439"/>
                </a:cubicBezTo>
                <a:cubicBezTo>
                  <a:pt x="1089242" y="3996609"/>
                  <a:pt x="1088214" y="3987693"/>
                  <a:pt x="1086843" y="3992837"/>
                </a:cubicBezTo>
                <a:cubicBezTo>
                  <a:pt x="1082730" y="4008267"/>
                  <a:pt x="1078616" y="3993523"/>
                  <a:pt x="1081016" y="3970891"/>
                </a:cubicBezTo>
                <a:cubicBezTo>
                  <a:pt x="1084443" y="3941402"/>
                  <a:pt x="1088214" y="3936258"/>
                  <a:pt x="1093356" y="3955461"/>
                </a:cubicBezTo>
                <a:cubicBezTo>
                  <a:pt x="1099526" y="3979121"/>
                  <a:pt x="1100897" y="3983236"/>
                  <a:pt x="1101925" y="3981864"/>
                </a:cubicBezTo>
                <a:cubicBezTo>
                  <a:pt x="1102953" y="3980835"/>
                  <a:pt x="1107752" y="3893396"/>
                  <a:pt x="1112208" y="3797384"/>
                </a:cubicBezTo>
                <a:cubicBezTo>
                  <a:pt x="1113237" y="3773724"/>
                  <a:pt x="1114265" y="3729490"/>
                  <a:pt x="1114608" y="3698629"/>
                </a:cubicBezTo>
                <a:cubicBezTo>
                  <a:pt x="1114608" y="3662624"/>
                  <a:pt x="1115979" y="3643765"/>
                  <a:pt x="1118378" y="3646165"/>
                </a:cubicBezTo>
                <a:cubicBezTo>
                  <a:pt x="1121463" y="3649251"/>
                  <a:pt x="1119407" y="4188633"/>
                  <a:pt x="1115979" y="4239725"/>
                </a:cubicBezTo>
                <a:cubicBezTo>
                  <a:pt x="1111523" y="4301104"/>
                  <a:pt x="1110495" y="4308648"/>
                  <a:pt x="1105353" y="4318935"/>
                </a:cubicBezTo>
                <a:cubicBezTo>
                  <a:pt x="1096098" y="4336423"/>
                  <a:pt x="1095412" y="4327507"/>
                  <a:pt x="1103639" y="4297332"/>
                </a:cubicBezTo>
                <a:cubicBezTo>
                  <a:pt x="1110837" y="4270586"/>
                  <a:pt x="1111180" y="4264757"/>
                  <a:pt x="1109123" y="4192405"/>
                </a:cubicBezTo>
                <a:cubicBezTo>
                  <a:pt x="1108095" y="4150228"/>
                  <a:pt x="1106038" y="4114223"/>
                  <a:pt x="1105010" y="4112166"/>
                </a:cubicBezTo>
                <a:cubicBezTo>
                  <a:pt x="1103639" y="4110451"/>
                  <a:pt x="1099183" y="4109423"/>
                  <a:pt x="1094727" y="4110451"/>
                </a:cubicBezTo>
                <a:cubicBezTo>
                  <a:pt x="1088214" y="4111480"/>
                  <a:pt x="1083415" y="4108394"/>
                  <a:pt x="1070732" y="4093649"/>
                </a:cubicBezTo>
                <a:cubicBezTo>
                  <a:pt x="1062163" y="4083362"/>
                  <a:pt x="1053594" y="4076161"/>
                  <a:pt x="1051537" y="4077190"/>
                </a:cubicBezTo>
                <a:cubicBezTo>
                  <a:pt x="1047766" y="4079590"/>
                  <a:pt x="1051194" y="4208864"/>
                  <a:pt x="1055993" y="4234581"/>
                </a:cubicBezTo>
                <a:cubicBezTo>
                  <a:pt x="1057707" y="4244183"/>
                  <a:pt x="1060449" y="4268871"/>
                  <a:pt x="1062163" y="4289445"/>
                </a:cubicBezTo>
                <a:cubicBezTo>
                  <a:pt x="1063877" y="4310362"/>
                  <a:pt x="1067647" y="4333337"/>
                  <a:pt x="1070047" y="4340880"/>
                </a:cubicBezTo>
                <a:cubicBezTo>
                  <a:pt x="1076217" y="4357683"/>
                  <a:pt x="1071761" y="4401917"/>
                  <a:pt x="1055307" y="4491756"/>
                </a:cubicBezTo>
                <a:cubicBezTo>
                  <a:pt x="1043653" y="4557250"/>
                  <a:pt x="1040911" y="4564794"/>
                  <a:pt x="1032684" y="4557936"/>
                </a:cubicBezTo>
                <a:cubicBezTo>
                  <a:pt x="1028913" y="4554850"/>
                  <a:pt x="1026857" y="4554507"/>
                  <a:pt x="1025828" y="4557250"/>
                </a:cubicBezTo>
                <a:cubicBezTo>
                  <a:pt x="1025143" y="4559308"/>
                  <a:pt x="1022401" y="4564108"/>
                  <a:pt x="1019659" y="4567537"/>
                </a:cubicBezTo>
                <a:cubicBezTo>
                  <a:pt x="1014860" y="4574052"/>
                  <a:pt x="1014860" y="4574052"/>
                  <a:pt x="1014517" y="4567537"/>
                </a:cubicBezTo>
                <a:cubicBezTo>
                  <a:pt x="1014517" y="4558622"/>
                  <a:pt x="1008004" y="4564794"/>
                  <a:pt x="1005947" y="4575767"/>
                </a:cubicBezTo>
                <a:cubicBezTo>
                  <a:pt x="1003891" y="4586397"/>
                  <a:pt x="1001834" y="4587768"/>
                  <a:pt x="999435" y="4579882"/>
                </a:cubicBezTo>
                <a:cubicBezTo>
                  <a:pt x="998064" y="4576110"/>
                  <a:pt x="993950" y="4572338"/>
                  <a:pt x="990522" y="4571309"/>
                </a:cubicBezTo>
                <a:cubicBezTo>
                  <a:pt x="986752" y="4570281"/>
                  <a:pt x="983667" y="4567194"/>
                  <a:pt x="983667" y="4564108"/>
                </a:cubicBezTo>
                <a:cubicBezTo>
                  <a:pt x="983667" y="4557250"/>
                  <a:pt x="973726" y="4556907"/>
                  <a:pt x="971327" y="4563423"/>
                </a:cubicBezTo>
                <a:cubicBezTo>
                  <a:pt x="970299" y="4566166"/>
                  <a:pt x="970984" y="4579196"/>
                  <a:pt x="973041" y="4591883"/>
                </a:cubicBezTo>
                <a:cubicBezTo>
                  <a:pt x="974755" y="4604571"/>
                  <a:pt x="976811" y="4627202"/>
                  <a:pt x="977154" y="4641947"/>
                </a:cubicBezTo>
                <a:cubicBezTo>
                  <a:pt x="977840" y="4674522"/>
                  <a:pt x="983667" y="4677265"/>
                  <a:pt x="983667" y="4645376"/>
                </a:cubicBezTo>
                <a:cubicBezTo>
                  <a:pt x="983667" y="4612800"/>
                  <a:pt x="988809" y="4606971"/>
                  <a:pt x="993265" y="4634403"/>
                </a:cubicBezTo>
                <a:lnTo>
                  <a:pt x="996350" y="4656348"/>
                </a:lnTo>
                <a:lnTo>
                  <a:pt x="997035" y="4629259"/>
                </a:lnTo>
                <a:cubicBezTo>
                  <a:pt x="997378" y="4608685"/>
                  <a:pt x="998406" y="4602856"/>
                  <a:pt x="1001491" y="4605942"/>
                </a:cubicBezTo>
                <a:cubicBezTo>
                  <a:pt x="1010404" y="4614858"/>
                  <a:pt x="1006633" y="4872033"/>
                  <a:pt x="997378" y="4881977"/>
                </a:cubicBezTo>
                <a:cubicBezTo>
                  <a:pt x="996007" y="4883348"/>
                  <a:pt x="992236" y="4867232"/>
                  <a:pt x="988809" y="4845972"/>
                </a:cubicBezTo>
                <a:cubicBezTo>
                  <a:pt x="985381" y="4824712"/>
                  <a:pt x="980582" y="4800366"/>
                  <a:pt x="978525" y="4791794"/>
                </a:cubicBezTo>
                <a:cubicBezTo>
                  <a:pt x="974412" y="4777049"/>
                  <a:pt x="974069" y="4776706"/>
                  <a:pt x="971670" y="4785622"/>
                </a:cubicBezTo>
                <a:cubicBezTo>
                  <a:pt x="970299" y="4790422"/>
                  <a:pt x="969956" y="4809625"/>
                  <a:pt x="970641" y="4827456"/>
                </a:cubicBezTo>
                <a:cubicBezTo>
                  <a:pt x="970984" y="4845629"/>
                  <a:pt x="970641" y="4860374"/>
                  <a:pt x="969613" y="4860374"/>
                </a:cubicBezTo>
                <a:cubicBezTo>
                  <a:pt x="966528" y="4860374"/>
                  <a:pt x="964471" y="4838428"/>
                  <a:pt x="956245" y="4697839"/>
                </a:cubicBezTo>
                <a:cubicBezTo>
                  <a:pt x="954188" y="4665950"/>
                  <a:pt x="952131" y="4639203"/>
                  <a:pt x="951446" y="4638175"/>
                </a:cubicBezTo>
                <a:cubicBezTo>
                  <a:pt x="950417" y="4637489"/>
                  <a:pt x="948018" y="4640575"/>
                  <a:pt x="945276" y="4645033"/>
                </a:cubicBezTo>
                <a:cubicBezTo>
                  <a:pt x="942191" y="4650176"/>
                  <a:pt x="941162" y="4663206"/>
                  <a:pt x="941505" y="4685152"/>
                </a:cubicBezTo>
                <a:cubicBezTo>
                  <a:pt x="942534" y="4720814"/>
                  <a:pt x="940134" y="4723214"/>
                  <a:pt x="934307" y="4693725"/>
                </a:cubicBezTo>
                <a:cubicBezTo>
                  <a:pt x="932250" y="4682752"/>
                  <a:pt x="928137" y="4673151"/>
                  <a:pt x="925737" y="4672465"/>
                </a:cubicBezTo>
                <a:cubicBezTo>
                  <a:pt x="921624" y="4671093"/>
                  <a:pt x="921281" y="4677951"/>
                  <a:pt x="923338" y="4712927"/>
                </a:cubicBezTo>
                <a:cubicBezTo>
                  <a:pt x="925395" y="4748589"/>
                  <a:pt x="924709" y="4755447"/>
                  <a:pt x="920253" y="4758876"/>
                </a:cubicBezTo>
                <a:cubicBezTo>
                  <a:pt x="917511" y="4760933"/>
                  <a:pt x="914083" y="4768820"/>
                  <a:pt x="913397" y="4776021"/>
                </a:cubicBezTo>
                <a:cubicBezTo>
                  <a:pt x="910655" y="4795566"/>
                  <a:pt x="909284" y="4794880"/>
                  <a:pt x="906542" y="4773277"/>
                </a:cubicBezTo>
                <a:cubicBezTo>
                  <a:pt x="903800" y="4753389"/>
                  <a:pt x="897972" y="4743445"/>
                  <a:pt x="897972" y="4758876"/>
                </a:cubicBezTo>
                <a:cubicBezTo>
                  <a:pt x="897972" y="4778078"/>
                  <a:pt x="891802" y="4766076"/>
                  <a:pt x="885975" y="4736244"/>
                </a:cubicBezTo>
                <a:cubicBezTo>
                  <a:pt x="878777" y="4697839"/>
                  <a:pt x="874321" y="4687895"/>
                  <a:pt x="873978" y="4709155"/>
                </a:cubicBezTo>
                <a:cubicBezTo>
                  <a:pt x="873978" y="4723900"/>
                  <a:pt x="873978" y="4724243"/>
                  <a:pt x="867122" y="4718070"/>
                </a:cubicBezTo>
                <a:cubicBezTo>
                  <a:pt x="860267" y="4711898"/>
                  <a:pt x="860267" y="4712241"/>
                  <a:pt x="859924" y="4726986"/>
                </a:cubicBezTo>
                <a:cubicBezTo>
                  <a:pt x="859581" y="4742759"/>
                  <a:pt x="854783" y="4774649"/>
                  <a:pt x="853411" y="4770534"/>
                </a:cubicBezTo>
                <a:cubicBezTo>
                  <a:pt x="851355" y="4764019"/>
                  <a:pt x="850669" y="4759904"/>
                  <a:pt x="850326" y="4744817"/>
                </a:cubicBezTo>
                <a:cubicBezTo>
                  <a:pt x="849984" y="4730072"/>
                  <a:pt x="849641" y="4729386"/>
                  <a:pt x="844842" y="4735558"/>
                </a:cubicBezTo>
                <a:cubicBezTo>
                  <a:pt x="840043" y="4742073"/>
                  <a:pt x="840043" y="4741731"/>
                  <a:pt x="839700" y="4734530"/>
                </a:cubicBezTo>
                <a:cubicBezTo>
                  <a:pt x="839700" y="4730072"/>
                  <a:pt x="838329" y="4726643"/>
                  <a:pt x="836615" y="4726643"/>
                </a:cubicBezTo>
                <a:cubicBezTo>
                  <a:pt x="835244" y="4726643"/>
                  <a:pt x="831816" y="4717042"/>
                  <a:pt x="829417" y="4705383"/>
                </a:cubicBezTo>
                <a:cubicBezTo>
                  <a:pt x="827018" y="4693382"/>
                  <a:pt x="824275" y="4682409"/>
                  <a:pt x="823247" y="4680694"/>
                </a:cubicBezTo>
                <a:cubicBezTo>
                  <a:pt x="819819" y="4674522"/>
                  <a:pt x="816049" y="4692696"/>
                  <a:pt x="813992" y="4723900"/>
                </a:cubicBezTo>
                <a:cubicBezTo>
                  <a:pt x="810564" y="4779107"/>
                  <a:pt x="808508" y="4798652"/>
                  <a:pt x="805423" y="4798652"/>
                </a:cubicBezTo>
                <a:cubicBezTo>
                  <a:pt x="804051" y="4798652"/>
                  <a:pt x="801652" y="4784250"/>
                  <a:pt x="800281" y="4767105"/>
                </a:cubicBezTo>
                <a:cubicBezTo>
                  <a:pt x="795825" y="4716356"/>
                  <a:pt x="792740" y="4698182"/>
                  <a:pt x="788626" y="4700925"/>
                </a:cubicBezTo>
                <a:cubicBezTo>
                  <a:pt x="786913" y="4701611"/>
                  <a:pt x="784513" y="4712584"/>
                  <a:pt x="783142" y="4725271"/>
                </a:cubicBezTo>
                <a:cubicBezTo>
                  <a:pt x="781428" y="4742073"/>
                  <a:pt x="779714" y="4747217"/>
                  <a:pt x="776286" y="4745845"/>
                </a:cubicBezTo>
                <a:cubicBezTo>
                  <a:pt x="773544" y="4744817"/>
                  <a:pt x="770802" y="4745845"/>
                  <a:pt x="770116" y="4748246"/>
                </a:cubicBezTo>
                <a:cubicBezTo>
                  <a:pt x="767031" y="4756818"/>
                  <a:pt x="763946" y="4747217"/>
                  <a:pt x="761890" y="4723557"/>
                </a:cubicBezTo>
                <a:cubicBezTo>
                  <a:pt x="758119" y="4680351"/>
                  <a:pt x="754006" y="4693725"/>
                  <a:pt x="754006" y="4748246"/>
                </a:cubicBezTo>
                <a:cubicBezTo>
                  <a:pt x="754006" y="4797623"/>
                  <a:pt x="753663" y="4801395"/>
                  <a:pt x="747836" y="4799681"/>
                </a:cubicBezTo>
                <a:cubicBezTo>
                  <a:pt x="743037" y="4798652"/>
                  <a:pt x="742009" y="4795566"/>
                  <a:pt x="743037" y="4786993"/>
                </a:cubicBezTo>
                <a:cubicBezTo>
                  <a:pt x="743723" y="4780135"/>
                  <a:pt x="741323" y="4768477"/>
                  <a:pt x="736524" y="4757504"/>
                </a:cubicBezTo>
                <a:cubicBezTo>
                  <a:pt x="729326" y="4740702"/>
                  <a:pt x="728640" y="4740016"/>
                  <a:pt x="725555" y="4747560"/>
                </a:cubicBezTo>
                <a:cubicBezTo>
                  <a:pt x="723841" y="4752018"/>
                  <a:pt x="723156" y="4767791"/>
                  <a:pt x="724184" y="4782536"/>
                </a:cubicBezTo>
                <a:cubicBezTo>
                  <a:pt x="725213" y="4796937"/>
                  <a:pt x="724870" y="4808939"/>
                  <a:pt x="723156" y="4808939"/>
                </a:cubicBezTo>
                <a:cubicBezTo>
                  <a:pt x="716986" y="4808939"/>
                  <a:pt x="713558" y="4798995"/>
                  <a:pt x="711159" y="4776363"/>
                </a:cubicBezTo>
                <a:cubicBezTo>
                  <a:pt x="709788" y="4763333"/>
                  <a:pt x="706703" y="4747903"/>
                  <a:pt x="703960" y="4742073"/>
                </a:cubicBezTo>
                <a:cubicBezTo>
                  <a:pt x="698819" y="4730758"/>
                  <a:pt x="698476" y="4725957"/>
                  <a:pt x="704646" y="4795223"/>
                </a:cubicBezTo>
                <a:cubicBezTo>
                  <a:pt x="705674" y="4808596"/>
                  <a:pt x="705332" y="4812025"/>
                  <a:pt x="702932" y="4807224"/>
                </a:cubicBezTo>
                <a:cubicBezTo>
                  <a:pt x="701218" y="4803453"/>
                  <a:pt x="699504" y="4795909"/>
                  <a:pt x="699504" y="4790079"/>
                </a:cubicBezTo>
                <a:cubicBezTo>
                  <a:pt x="699162" y="4784593"/>
                  <a:pt x="697448" y="4777392"/>
                  <a:pt x="695734" y="4774649"/>
                </a:cubicBezTo>
                <a:cubicBezTo>
                  <a:pt x="692649" y="4770191"/>
                  <a:pt x="691620" y="4770191"/>
                  <a:pt x="688878" y="4775335"/>
                </a:cubicBezTo>
                <a:cubicBezTo>
                  <a:pt x="686822" y="4778421"/>
                  <a:pt x="683051" y="4783221"/>
                  <a:pt x="680652" y="4785965"/>
                </a:cubicBezTo>
                <a:cubicBezTo>
                  <a:pt x="677909" y="4788708"/>
                  <a:pt x="675167" y="4795223"/>
                  <a:pt x="674482" y="4800709"/>
                </a:cubicBezTo>
                <a:cubicBezTo>
                  <a:pt x="673110" y="4809282"/>
                  <a:pt x="672768" y="4809968"/>
                  <a:pt x="670368" y="4803795"/>
                </a:cubicBezTo>
                <a:cubicBezTo>
                  <a:pt x="662484" y="4783564"/>
                  <a:pt x="661799" y="4783221"/>
                  <a:pt x="661799" y="4800366"/>
                </a:cubicBezTo>
                <a:cubicBezTo>
                  <a:pt x="661456" y="4809625"/>
                  <a:pt x="663170" y="4833628"/>
                  <a:pt x="665569" y="4853516"/>
                </a:cubicBezTo>
                <a:cubicBezTo>
                  <a:pt x="669340" y="4889520"/>
                  <a:pt x="667969" y="4908380"/>
                  <a:pt x="661113" y="4908380"/>
                </a:cubicBezTo>
                <a:cubicBezTo>
                  <a:pt x="658714" y="4908380"/>
                  <a:pt x="658371" y="4901865"/>
                  <a:pt x="659742" y="4889520"/>
                </a:cubicBezTo>
                <a:cubicBezTo>
                  <a:pt x="662827" y="4866889"/>
                  <a:pt x="659742" y="4850430"/>
                  <a:pt x="653572" y="4856602"/>
                </a:cubicBezTo>
                <a:cubicBezTo>
                  <a:pt x="650487" y="4859688"/>
                  <a:pt x="648088" y="4856945"/>
                  <a:pt x="643632" y="4844258"/>
                </a:cubicBezTo>
                <a:lnTo>
                  <a:pt x="637462" y="4827798"/>
                </a:lnTo>
                <a:lnTo>
                  <a:pt x="638490" y="4842543"/>
                </a:lnTo>
                <a:cubicBezTo>
                  <a:pt x="639518" y="4859002"/>
                  <a:pt x="636090" y="4861403"/>
                  <a:pt x="630949" y="4847687"/>
                </a:cubicBezTo>
                <a:cubicBezTo>
                  <a:pt x="628207" y="4840143"/>
                  <a:pt x="627864" y="4843572"/>
                  <a:pt x="629235" y="4863803"/>
                </a:cubicBezTo>
                <a:cubicBezTo>
                  <a:pt x="631634" y="4898093"/>
                  <a:pt x="637119" y="4929640"/>
                  <a:pt x="641575" y="4935126"/>
                </a:cubicBezTo>
                <a:cubicBezTo>
                  <a:pt x="646374" y="4940613"/>
                  <a:pt x="649802" y="4987247"/>
                  <a:pt x="645345" y="4987247"/>
                </a:cubicBezTo>
                <a:cubicBezTo>
                  <a:pt x="643632" y="4987247"/>
                  <a:pt x="628549" y="4928268"/>
                  <a:pt x="612096" y="4856259"/>
                </a:cubicBezTo>
                <a:close/>
                <a:moveTo>
                  <a:pt x="626150" y="4825398"/>
                </a:moveTo>
                <a:cubicBezTo>
                  <a:pt x="625122" y="4822998"/>
                  <a:pt x="624436" y="4824712"/>
                  <a:pt x="624436" y="4829513"/>
                </a:cubicBezTo>
                <a:cubicBezTo>
                  <a:pt x="624436" y="4834314"/>
                  <a:pt x="625122" y="4836028"/>
                  <a:pt x="626150" y="4833971"/>
                </a:cubicBezTo>
                <a:cubicBezTo>
                  <a:pt x="626835" y="4831570"/>
                  <a:pt x="626835" y="4827456"/>
                  <a:pt x="626150" y="4825398"/>
                </a:cubicBezTo>
                <a:close/>
              </a:path>
            </a:pathLst>
          </a:custGeom>
          <a:ln w="343" cap="flat">
            <a:noFill/>
            <a:prstDash val="solid"/>
            <a:miter/>
          </a:ln>
          <a:effectLst>
            <a:outerShdw blurRad="639415" dist="254000" dir="18900000" sx="95000" sy="95000" algn="ctr" rotWithShape="0">
              <a:srgbClr val="000000">
                <a:alpha val="4007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2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" grpId="0" animBg="1"/>
      <p:bldP spid="1787" grpId="0" animBg="1"/>
      <p:bldP spid="2331" grpId="0" animBg="1"/>
      <p:bldP spid="2335" grpId="0" animBg="1"/>
      <p:bldP spid="2336" grpId="0" animBg="1"/>
      <p:bldP spid="2337" grpId="0" animBg="1"/>
      <p:bldP spid="23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EA528D5-0ABB-8947-9BE9-F676D75A5C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718C348-3D96-824A-842E-197A4D262D9F}"/>
              </a:ext>
            </a:extLst>
          </p:cNvPr>
          <p:cNvSpPr/>
          <p:nvPr/>
        </p:nvSpPr>
        <p:spPr>
          <a:xfrm>
            <a:off x="-1372702" y="-3759027"/>
            <a:ext cx="14937404" cy="14376054"/>
          </a:xfrm>
          <a:custGeom>
            <a:avLst/>
            <a:gdLst>
              <a:gd name="connsiteX0" fmla="*/ 6157786 w 14937404"/>
              <a:gd name="connsiteY0" fmla="*/ 5150383 h 14376054"/>
              <a:gd name="connsiteX1" fmla="*/ 6020613 w 14937404"/>
              <a:gd name="connsiteY1" fmla="*/ 5154154 h 14376054"/>
              <a:gd name="connsiteX2" fmla="*/ 1812422 w 14937404"/>
              <a:gd name="connsiteY2" fmla="*/ 8903828 h 14376054"/>
              <a:gd name="connsiteX3" fmla="*/ 5576314 w 14937404"/>
              <a:gd name="connsiteY3" fmla="*/ 8903828 h 14376054"/>
              <a:gd name="connsiteX4" fmla="*/ 6157786 w 14937404"/>
              <a:gd name="connsiteY4" fmla="*/ 5150383 h 14376054"/>
              <a:gd name="connsiteX5" fmla="*/ 0 w 14937404"/>
              <a:gd name="connsiteY5" fmla="*/ 0 h 14376054"/>
              <a:gd name="connsiteX6" fmla="*/ 14937404 w 14937404"/>
              <a:gd name="connsiteY6" fmla="*/ 0 h 14376054"/>
              <a:gd name="connsiteX7" fmla="*/ 14937404 w 14937404"/>
              <a:gd name="connsiteY7" fmla="*/ 14376054 h 14376054"/>
              <a:gd name="connsiteX8" fmla="*/ 0 w 14937404"/>
              <a:gd name="connsiteY8" fmla="*/ 14376054 h 1437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37404" h="14376054">
                <a:moveTo>
                  <a:pt x="6157786" y="5150383"/>
                </a:moveTo>
                <a:cubicBezTo>
                  <a:pt x="6113270" y="5150355"/>
                  <a:pt x="6067553" y="5151597"/>
                  <a:pt x="6020613" y="5154154"/>
                </a:cubicBezTo>
                <a:cubicBezTo>
                  <a:pt x="3016484" y="5317802"/>
                  <a:pt x="997875" y="7738132"/>
                  <a:pt x="1812422" y="8903828"/>
                </a:cubicBezTo>
                <a:cubicBezTo>
                  <a:pt x="2626968" y="10069524"/>
                  <a:pt x="4130841" y="7593458"/>
                  <a:pt x="5576314" y="8903828"/>
                </a:cubicBezTo>
                <a:cubicBezTo>
                  <a:pt x="6999203" y="10193724"/>
                  <a:pt x="8962286" y="5152151"/>
                  <a:pt x="6157786" y="5150383"/>
                </a:cubicBezTo>
                <a:close/>
                <a:moveTo>
                  <a:pt x="0" y="0"/>
                </a:moveTo>
                <a:lnTo>
                  <a:pt x="14937404" y="0"/>
                </a:lnTo>
                <a:lnTo>
                  <a:pt x="14937404" y="14376054"/>
                </a:lnTo>
                <a:lnTo>
                  <a:pt x="0" y="14376054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5">
            <a:extLst>
              <a:ext uri="{FF2B5EF4-FFF2-40B4-BE49-F238E27FC236}">
                <a16:creationId xmlns:a16="http://schemas.microsoft.com/office/drawing/2014/main" id="{44EC4A9A-8954-8F4A-860B-E83D598EEAF5}"/>
              </a:ext>
            </a:extLst>
          </p:cNvPr>
          <p:cNvSpPr/>
          <p:nvPr/>
        </p:nvSpPr>
        <p:spPr>
          <a:xfrm>
            <a:off x="258165" y="1391355"/>
            <a:ext cx="5950724" cy="4075290"/>
          </a:xfrm>
          <a:custGeom>
            <a:avLst/>
            <a:gdLst>
              <a:gd name="connsiteX0" fmla="*/ 0 w 5881512"/>
              <a:gd name="connsiteY0" fmla="*/ 5949244 h 5949244"/>
              <a:gd name="connsiteX1" fmla="*/ 2940756 w 5881512"/>
              <a:gd name="connsiteY1" fmla="*/ 0 h 5949244"/>
              <a:gd name="connsiteX2" fmla="*/ 5881512 w 5881512"/>
              <a:gd name="connsiteY2" fmla="*/ 5949244 h 5949244"/>
              <a:gd name="connsiteX3" fmla="*/ 0 w 5881512"/>
              <a:gd name="connsiteY3" fmla="*/ 5949244 h 5949244"/>
              <a:gd name="connsiteX0" fmla="*/ 64092 w 6009696"/>
              <a:gd name="connsiteY0" fmla="*/ 5949244 h 5949244"/>
              <a:gd name="connsiteX1" fmla="*/ 3004848 w 6009696"/>
              <a:gd name="connsiteY1" fmla="*/ 0 h 5949244"/>
              <a:gd name="connsiteX2" fmla="*/ 5945604 w 6009696"/>
              <a:gd name="connsiteY2" fmla="*/ 5949244 h 5949244"/>
              <a:gd name="connsiteX3" fmla="*/ 64092 w 6009696"/>
              <a:gd name="connsiteY3" fmla="*/ 5949244 h 5949244"/>
              <a:gd name="connsiteX0" fmla="*/ 64092 w 6486982"/>
              <a:gd name="connsiteY0" fmla="*/ 5949244 h 5949244"/>
              <a:gd name="connsiteX1" fmla="*/ 3004848 w 6486982"/>
              <a:gd name="connsiteY1" fmla="*/ 0 h 5949244"/>
              <a:gd name="connsiteX2" fmla="*/ 5945604 w 6486982"/>
              <a:gd name="connsiteY2" fmla="*/ 5949244 h 5949244"/>
              <a:gd name="connsiteX3" fmla="*/ 64092 w 6486982"/>
              <a:gd name="connsiteY3" fmla="*/ 5949244 h 5949244"/>
              <a:gd name="connsiteX0" fmla="*/ 541378 w 6964268"/>
              <a:gd name="connsiteY0" fmla="*/ 5949244 h 5949244"/>
              <a:gd name="connsiteX1" fmla="*/ 3482134 w 6964268"/>
              <a:gd name="connsiteY1" fmla="*/ 0 h 5949244"/>
              <a:gd name="connsiteX2" fmla="*/ 6422890 w 6964268"/>
              <a:gd name="connsiteY2" fmla="*/ 5949244 h 5949244"/>
              <a:gd name="connsiteX3" fmla="*/ 541378 w 6964268"/>
              <a:gd name="connsiteY3" fmla="*/ 5949244 h 5949244"/>
              <a:gd name="connsiteX0" fmla="*/ 2016 w 7079022"/>
              <a:gd name="connsiteY0" fmla="*/ 5949244 h 6692899"/>
              <a:gd name="connsiteX1" fmla="*/ 6577795 w 7079022"/>
              <a:gd name="connsiteY1" fmla="*/ 0 h 6692899"/>
              <a:gd name="connsiteX2" fmla="*/ 5883528 w 7079022"/>
              <a:gd name="connsiteY2" fmla="*/ 5949244 h 6692899"/>
              <a:gd name="connsiteX3" fmla="*/ 2016 w 7079022"/>
              <a:gd name="connsiteY3" fmla="*/ 5949244 h 6692899"/>
              <a:gd name="connsiteX0" fmla="*/ 156735 w 7233741"/>
              <a:gd name="connsiteY0" fmla="*/ 5949244 h 7037915"/>
              <a:gd name="connsiteX1" fmla="*/ 6732514 w 7233741"/>
              <a:gd name="connsiteY1" fmla="*/ 0 h 7037915"/>
              <a:gd name="connsiteX2" fmla="*/ 6038247 w 7233741"/>
              <a:gd name="connsiteY2" fmla="*/ 5949244 h 7037915"/>
              <a:gd name="connsiteX3" fmla="*/ 156735 w 7233741"/>
              <a:gd name="connsiteY3" fmla="*/ 5949244 h 7037915"/>
              <a:gd name="connsiteX0" fmla="*/ 156735 w 7542935"/>
              <a:gd name="connsiteY0" fmla="*/ 5949244 h 6502463"/>
              <a:gd name="connsiteX1" fmla="*/ 6732514 w 7542935"/>
              <a:gd name="connsiteY1" fmla="*/ 0 h 6502463"/>
              <a:gd name="connsiteX2" fmla="*/ 6038247 w 7542935"/>
              <a:gd name="connsiteY2" fmla="*/ 5949244 h 6502463"/>
              <a:gd name="connsiteX3" fmla="*/ 156735 w 7542935"/>
              <a:gd name="connsiteY3" fmla="*/ 5949244 h 6502463"/>
              <a:gd name="connsiteX0" fmla="*/ 165806 w 7728342"/>
              <a:gd name="connsiteY0" fmla="*/ 6054951 h 6608170"/>
              <a:gd name="connsiteX1" fmla="*/ 6741585 w 7728342"/>
              <a:gd name="connsiteY1" fmla="*/ 105707 h 6608170"/>
              <a:gd name="connsiteX2" fmla="*/ 6047318 w 7728342"/>
              <a:gd name="connsiteY2" fmla="*/ 6054951 h 6608170"/>
              <a:gd name="connsiteX3" fmla="*/ 165806 w 7728342"/>
              <a:gd name="connsiteY3" fmla="*/ 6054951 h 6608170"/>
              <a:gd name="connsiteX0" fmla="*/ 165806 w 7781942"/>
              <a:gd name="connsiteY0" fmla="*/ 6054951 h 6565590"/>
              <a:gd name="connsiteX1" fmla="*/ 6741585 w 7781942"/>
              <a:gd name="connsiteY1" fmla="*/ 105707 h 6565590"/>
              <a:gd name="connsiteX2" fmla="*/ 6047318 w 7781942"/>
              <a:gd name="connsiteY2" fmla="*/ 6054951 h 6565590"/>
              <a:gd name="connsiteX3" fmla="*/ 165806 w 7781942"/>
              <a:gd name="connsiteY3" fmla="*/ 6054951 h 6565590"/>
              <a:gd name="connsiteX0" fmla="*/ 208159 w 8481844"/>
              <a:gd name="connsiteY0" fmla="*/ 6636542 h 7147181"/>
              <a:gd name="connsiteX1" fmla="*/ 6783938 w 8481844"/>
              <a:gd name="connsiteY1" fmla="*/ 687298 h 7147181"/>
              <a:gd name="connsiteX2" fmla="*/ 6089671 w 8481844"/>
              <a:gd name="connsiteY2" fmla="*/ 6636542 h 7147181"/>
              <a:gd name="connsiteX3" fmla="*/ 208159 w 8481844"/>
              <a:gd name="connsiteY3" fmla="*/ 6636542 h 7147181"/>
              <a:gd name="connsiteX0" fmla="*/ 283700 w 9298686"/>
              <a:gd name="connsiteY0" fmla="*/ 5955228 h 6465867"/>
              <a:gd name="connsiteX1" fmla="*/ 6859479 w 9298686"/>
              <a:gd name="connsiteY1" fmla="*/ 5984 h 6465867"/>
              <a:gd name="connsiteX2" fmla="*/ 6165212 w 9298686"/>
              <a:gd name="connsiteY2" fmla="*/ 5955228 h 6465867"/>
              <a:gd name="connsiteX3" fmla="*/ 283700 w 9298686"/>
              <a:gd name="connsiteY3" fmla="*/ 5955228 h 646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8686" h="6465867">
                <a:moveTo>
                  <a:pt x="283700" y="5955228"/>
                </a:moveTo>
                <a:cubicBezTo>
                  <a:pt x="-989122" y="4105732"/>
                  <a:pt x="2165184" y="265629"/>
                  <a:pt x="6859479" y="5984"/>
                </a:cubicBezTo>
                <a:cubicBezTo>
                  <a:pt x="11553774" y="-253661"/>
                  <a:pt x="8423930" y="8034265"/>
                  <a:pt x="6165212" y="5955228"/>
                </a:cubicBezTo>
                <a:cubicBezTo>
                  <a:pt x="3906494" y="3876191"/>
                  <a:pt x="1556522" y="7804724"/>
                  <a:pt x="283700" y="5955228"/>
                </a:cubicBez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Javedhussain</dc:creator>
  <cp:lastModifiedBy>Syed, Javedhussain</cp:lastModifiedBy>
  <cp:revision>20</cp:revision>
  <cp:lastPrinted>2021-07-28T13:27:36Z</cp:lastPrinted>
  <dcterms:created xsi:type="dcterms:W3CDTF">2021-07-28T13:08:45Z</dcterms:created>
  <dcterms:modified xsi:type="dcterms:W3CDTF">2021-07-28T17:13:57Z</dcterms:modified>
</cp:coreProperties>
</file>